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8" r:id="rId3"/>
    <p:sldId id="257"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1E5A"/>
    <a:srgbClr val="601271"/>
    <a:srgbClr val="7D9925"/>
    <a:srgbClr val="FFAC33"/>
    <a:srgbClr val="3F001E"/>
    <a:srgbClr val="D6394E"/>
    <a:srgbClr val="4D7424"/>
    <a:srgbClr val="386045"/>
    <a:srgbClr val="D6AC01"/>
    <a:srgbClr val="A676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994" autoAdjust="0"/>
  </p:normalViewPr>
  <p:slideViewPr>
    <p:cSldViewPr snapToGrid="0">
      <p:cViewPr varScale="1">
        <p:scale>
          <a:sx n="69" d="100"/>
          <a:sy n="69" d="100"/>
        </p:scale>
        <p:origin x="118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ntjie Colahan" userId="7bbc06f7aa3beb85" providerId="LiveId" clId="{C8B0667B-953F-4481-98F2-E6665A1F0350}"/>
    <pc:docChg chg="custSel modSld">
      <pc:chgData name="Lientjie Colahan" userId="7bbc06f7aa3beb85" providerId="LiveId" clId="{C8B0667B-953F-4481-98F2-E6665A1F0350}" dt="2024-04-08T16:16:35.661" v="3" actId="478"/>
      <pc:docMkLst>
        <pc:docMk/>
      </pc:docMkLst>
      <pc:sldChg chg="delSp mod delAnim">
        <pc:chgData name="Lientjie Colahan" userId="7bbc06f7aa3beb85" providerId="LiveId" clId="{C8B0667B-953F-4481-98F2-E6665A1F0350}" dt="2024-04-08T16:16:24.929" v="0" actId="478"/>
        <pc:sldMkLst>
          <pc:docMk/>
          <pc:sldMk cId="1017844661" sldId="256"/>
        </pc:sldMkLst>
        <pc:picChg chg="del">
          <ac:chgData name="Lientjie Colahan" userId="7bbc06f7aa3beb85" providerId="LiveId" clId="{C8B0667B-953F-4481-98F2-E6665A1F0350}" dt="2024-04-08T16:16:24.929" v="0" actId="478"/>
          <ac:picMkLst>
            <pc:docMk/>
            <pc:sldMk cId="1017844661" sldId="256"/>
            <ac:picMk id="48" creationId="{03EC0F0C-D7D7-799F-A78D-65B41FFFA478}"/>
          </ac:picMkLst>
        </pc:picChg>
      </pc:sldChg>
      <pc:sldChg chg="delSp mod delAnim">
        <pc:chgData name="Lientjie Colahan" userId="7bbc06f7aa3beb85" providerId="LiveId" clId="{C8B0667B-953F-4481-98F2-E6665A1F0350}" dt="2024-04-08T16:16:31.922" v="2" actId="478"/>
        <pc:sldMkLst>
          <pc:docMk/>
          <pc:sldMk cId="1581528331" sldId="257"/>
        </pc:sldMkLst>
        <pc:picChg chg="del">
          <ac:chgData name="Lientjie Colahan" userId="7bbc06f7aa3beb85" providerId="LiveId" clId="{C8B0667B-953F-4481-98F2-E6665A1F0350}" dt="2024-04-08T16:16:31.922" v="2" actId="478"/>
          <ac:picMkLst>
            <pc:docMk/>
            <pc:sldMk cId="1581528331" sldId="257"/>
            <ac:picMk id="85" creationId="{B642CC35-365A-6070-0401-D2187BB6F612}"/>
          </ac:picMkLst>
        </pc:picChg>
      </pc:sldChg>
      <pc:sldChg chg="delSp mod delAnim">
        <pc:chgData name="Lientjie Colahan" userId="7bbc06f7aa3beb85" providerId="LiveId" clId="{C8B0667B-953F-4481-98F2-E6665A1F0350}" dt="2024-04-08T16:16:28.511" v="1" actId="478"/>
        <pc:sldMkLst>
          <pc:docMk/>
          <pc:sldMk cId="330301876" sldId="258"/>
        </pc:sldMkLst>
        <pc:picChg chg="del">
          <ac:chgData name="Lientjie Colahan" userId="7bbc06f7aa3beb85" providerId="LiveId" clId="{C8B0667B-953F-4481-98F2-E6665A1F0350}" dt="2024-04-08T16:16:28.511" v="1" actId="478"/>
          <ac:picMkLst>
            <pc:docMk/>
            <pc:sldMk cId="330301876" sldId="258"/>
            <ac:picMk id="23" creationId="{103115CE-F0EF-75FA-29CB-D18653E8B14F}"/>
          </ac:picMkLst>
        </pc:picChg>
      </pc:sldChg>
      <pc:sldChg chg="delSp mod delAnim">
        <pc:chgData name="Lientjie Colahan" userId="7bbc06f7aa3beb85" providerId="LiveId" clId="{C8B0667B-953F-4481-98F2-E6665A1F0350}" dt="2024-04-08T16:16:35.661" v="3" actId="478"/>
        <pc:sldMkLst>
          <pc:docMk/>
          <pc:sldMk cId="1663825652" sldId="259"/>
        </pc:sldMkLst>
        <pc:picChg chg="del">
          <ac:chgData name="Lientjie Colahan" userId="7bbc06f7aa3beb85" providerId="LiveId" clId="{C8B0667B-953F-4481-98F2-E6665A1F0350}" dt="2024-04-08T16:16:35.661" v="3" actId="478"/>
          <ac:picMkLst>
            <pc:docMk/>
            <pc:sldMk cId="1663825652" sldId="259"/>
            <ac:picMk id="16" creationId="{C2F5C40A-B3D0-C099-FF6A-23DB1566A5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E6738F-DA9C-4347-9E56-99840CC07586}" type="datetimeFigureOut">
              <a:rPr lang="en-GB" smtClean="0"/>
              <a:t>08/04/2024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A1955A-BB00-456C-831E-B3576170D64D}" type="slidenum">
              <a:rPr lang="en-GB" smtClean="0"/>
              <a:t>‹#›</a:t>
            </a:fld>
            <a:endParaRPr lang="en-GB"/>
          </a:p>
        </p:txBody>
      </p:sp>
    </p:spTree>
    <p:extLst>
      <p:ext uri="{BB962C8B-B14F-4D97-AF65-F5344CB8AC3E}">
        <p14:creationId xmlns:p14="http://schemas.microsoft.com/office/powerpoint/2010/main" val="2183428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would like to introduce you to </a:t>
            </a:r>
            <a:r>
              <a:rPr lang="en-GB" dirty="0" err="1"/>
              <a:t>GreenGive</a:t>
            </a:r>
            <a:r>
              <a:rPr lang="en-GB" dirty="0"/>
              <a:t> a database that is set up to give the people who grow their own fruit and vegetables on their balconies, in their back yards and/ or at an allotment a way of sharing the fruits of their labour with like minded people. Since the days of home-grown sourdough starters and windowsill tomatoes, more people are becoming interested in where their food comes from and want to take on the challenge of growing some of their food themselves</a:t>
            </a:r>
          </a:p>
          <a:p>
            <a:endParaRPr lang="en-GB" dirty="0"/>
          </a:p>
          <a:p>
            <a:r>
              <a:rPr lang="en-GB" dirty="0"/>
              <a:t>Many people who grow food crops will invariably end up with an overflow of a particular fruit or vegetable at some point, which often results in these items being forced upon family and friends in vast quantities beyond anyone’s reasonable daily consumption limit. </a:t>
            </a:r>
          </a:p>
        </p:txBody>
      </p:sp>
      <p:sp>
        <p:nvSpPr>
          <p:cNvPr id="4" name="Slide Number Placeholder 3"/>
          <p:cNvSpPr>
            <a:spLocks noGrp="1"/>
          </p:cNvSpPr>
          <p:nvPr>
            <p:ph type="sldNum" sz="quarter" idx="5"/>
          </p:nvPr>
        </p:nvSpPr>
        <p:spPr/>
        <p:txBody>
          <a:bodyPr/>
          <a:lstStyle/>
          <a:p>
            <a:fld id="{68A1955A-BB00-456C-831E-B3576170D64D}" type="slidenum">
              <a:rPr lang="en-GB" smtClean="0"/>
              <a:t>1</a:t>
            </a:fld>
            <a:endParaRPr lang="en-GB"/>
          </a:p>
        </p:txBody>
      </p:sp>
    </p:spTree>
    <p:extLst>
      <p:ext uri="{BB962C8B-B14F-4D97-AF65-F5344CB8AC3E}">
        <p14:creationId xmlns:p14="http://schemas.microsoft.com/office/powerpoint/2010/main" val="2993685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a:t>
            </a:r>
            <a:r>
              <a:rPr lang="en-GB" dirty="0" err="1"/>
              <a:t>GreenGive</a:t>
            </a:r>
            <a:r>
              <a:rPr lang="en-GB" dirty="0"/>
              <a:t> database is designed to give its users the ability to create a profile for themselves and let other people know about the wonderful food crops they have extra of by creating fruit or vegetable listings in the database. The listings contain all the important information about the fruit or vegetables such as where they can be collected from, how many or what weight there is up for grabs and even which inputs were used to grow the fruit or vegetable and if the inputs were organic or synthetic.</a:t>
            </a:r>
          </a:p>
          <a:p>
            <a:endParaRPr lang="en-GB" dirty="0"/>
          </a:p>
        </p:txBody>
      </p:sp>
      <p:sp>
        <p:nvSpPr>
          <p:cNvPr id="4" name="Slide Number Placeholder 3"/>
          <p:cNvSpPr>
            <a:spLocks noGrp="1"/>
          </p:cNvSpPr>
          <p:nvPr>
            <p:ph type="sldNum" sz="quarter" idx="5"/>
          </p:nvPr>
        </p:nvSpPr>
        <p:spPr/>
        <p:txBody>
          <a:bodyPr/>
          <a:lstStyle/>
          <a:p>
            <a:fld id="{68A1955A-BB00-456C-831E-B3576170D64D}" type="slidenum">
              <a:rPr lang="en-GB" smtClean="0"/>
              <a:t>2</a:t>
            </a:fld>
            <a:endParaRPr lang="en-GB"/>
          </a:p>
        </p:txBody>
      </p:sp>
    </p:spTree>
    <p:extLst>
      <p:ext uri="{BB962C8B-B14F-4D97-AF65-F5344CB8AC3E}">
        <p14:creationId xmlns:p14="http://schemas.microsoft.com/office/powerpoint/2010/main" val="2064227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idea is for people to use the database to document the extra produce they have available and then for someone else who has a need for that produce to easily find it and collect the items perhaps even swopping what they have picked up with some excess produce of their own</a:t>
            </a:r>
          </a:p>
        </p:txBody>
      </p:sp>
      <p:sp>
        <p:nvSpPr>
          <p:cNvPr id="4" name="Slide Number Placeholder 3"/>
          <p:cNvSpPr>
            <a:spLocks noGrp="1"/>
          </p:cNvSpPr>
          <p:nvPr>
            <p:ph type="sldNum" sz="quarter" idx="5"/>
          </p:nvPr>
        </p:nvSpPr>
        <p:spPr/>
        <p:txBody>
          <a:bodyPr/>
          <a:lstStyle/>
          <a:p>
            <a:fld id="{68A1955A-BB00-456C-831E-B3576170D64D}" type="slidenum">
              <a:rPr lang="en-GB" smtClean="0"/>
              <a:t>3</a:t>
            </a:fld>
            <a:endParaRPr lang="en-GB"/>
          </a:p>
        </p:txBody>
      </p:sp>
    </p:spTree>
    <p:extLst>
      <p:ext uri="{BB962C8B-B14F-4D97-AF65-F5344CB8AC3E}">
        <p14:creationId xmlns:p14="http://schemas.microsoft.com/office/powerpoint/2010/main" val="2881033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GreenGive</a:t>
            </a:r>
            <a:r>
              <a:rPr lang="en-GB" dirty="0"/>
              <a:t> database will hopefully reduce the number of stomach aches the friends and family of the green fingered back yard farmers need to go through and reduce the waste of perfectly good healthy food.</a:t>
            </a:r>
          </a:p>
        </p:txBody>
      </p:sp>
      <p:sp>
        <p:nvSpPr>
          <p:cNvPr id="4" name="Slide Number Placeholder 3"/>
          <p:cNvSpPr>
            <a:spLocks noGrp="1"/>
          </p:cNvSpPr>
          <p:nvPr>
            <p:ph type="sldNum" sz="quarter" idx="5"/>
          </p:nvPr>
        </p:nvSpPr>
        <p:spPr/>
        <p:txBody>
          <a:bodyPr/>
          <a:lstStyle/>
          <a:p>
            <a:fld id="{68A1955A-BB00-456C-831E-B3576170D64D}" type="slidenum">
              <a:rPr lang="en-GB" smtClean="0"/>
              <a:t>4</a:t>
            </a:fld>
            <a:endParaRPr lang="en-GB"/>
          </a:p>
        </p:txBody>
      </p:sp>
    </p:spTree>
    <p:extLst>
      <p:ext uri="{BB962C8B-B14F-4D97-AF65-F5344CB8AC3E}">
        <p14:creationId xmlns:p14="http://schemas.microsoft.com/office/powerpoint/2010/main" val="2593648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47842-3F24-12F2-C0E6-24154EEF8B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6E6ECF8-616D-DC4B-F4FC-B711A87E40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E1DD270-7EFD-24C3-7B74-00B8388CC65B}"/>
              </a:ext>
            </a:extLst>
          </p:cNvPr>
          <p:cNvSpPr>
            <a:spLocks noGrp="1"/>
          </p:cNvSpPr>
          <p:nvPr>
            <p:ph type="dt" sz="half" idx="10"/>
          </p:nvPr>
        </p:nvSpPr>
        <p:spPr/>
        <p:txBody>
          <a:bodyPr/>
          <a:lstStyle/>
          <a:p>
            <a:fld id="{C3771532-AB94-49DE-BBD8-0D53F43F5ACE}" type="datetimeFigureOut">
              <a:rPr lang="en-GB" smtClean="0"/>
              <a:t>08/04/2024</a:t>
            </a:fld>
            <a:endParaRPr lang="en-GB"/>
          </a:p>
        </p:txBody>
      </p:sp>
      <p:sp>
        <p:nvSpPr>
          <p:cNvPr id="5" name="Footer Placeholder 4">
            <a:extLst>
              <a:ext uri="{FF2B5EF4-FFF2-40B4-BE49-F238E27FC236}">
                <a16:creationId xmlns:a16="http://schemas.microsoft.com/office/drawing/2014/main" id="{59CBF6F2-AB27-C4D2-BA2E-2077B6F187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82F4F46-9F04-6B44-7DE5-F56D2DDF1BB2}"/>
              </a:ext>
            </a:extLst>
          </p:cNvPr>
          <p:cNvSpPr>
            <a:spLocks noGrp="1"/>
          </p:cNvSpPr>
          <p:nvPr>
            <p:ph type="sldNum" sz="quarter" idx="12"/>
          </p:nvPr>
        </p:nvSpPr>
        <p:spPr/>
        <p:txBody>
          <a:bodyPr/>
          <a:lstStyle/>
          <a:p>
            <a:fld id="{A9CB1806-840A-4955-B0A9-2F6FB84EA8C8}" type="slidenum">
              <a:rPr lang="en-GB" smtClean="0"/>
              <a:t>‹#›</a:t>
            </a:fld>
            <a:endParaRPr lang="en-GB"/>
          </a:p>
        </p:txBody>
      </p:sp>
    </p:spTree>
    <p:extLst>
      <p:ext uri="{BB962C8B-B14F-4D97-AF65-F5344CB8AC3E}">
        <p14:creationId xmlns:p14="http://schemas.microsoft.com/office/powerpoint/2010/main" val="472341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5ABCC-31D9-4C3E-4D71-E4099FF9B15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67AC644-5148-7B25-C8F8-932E95C43B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9E94615-8CF3-02C5-4018-52E71C500B46}"/>
              </a:ext>
            </a:extLst>
          </p:cNvPr>
          <p:cNvSpPr>
            <a:spLocks noGrp="1"/>
          </p:cNvSpPr>
          <p:nvPr>
            <p:ph type="dt" sz="half" idx="10"/>
          </p:nvPr>
        </p:nvSpPr>
        <p:spPr/>
        <p:txBody>
          <a:bodyPr/>
          <a:lstStyle/>
          <a:p>
            <a:fld id="{C3771532-AB94-49DE-BBD8-0D53F43F5ACE}" type="datetimeFigureOut">
              <a:rPr lang="en-GB" smtClean="0"/>
              <a:t>08/04/2024</a:t>
            </a:fld>
            <a:endParaRPr lang="en-GB"/>
          </a:p>
        </p:txBody>
      </p:sp>
      <p:sp>
        <p:nvSpPr>
          <p:cNvPr id="5" name="Footer Placeholder 4">
            <a:extLst>
              <a:ext uri="{FF2B5EF4-FFF2-40B4-BE49-F238E27FC236}">
                <a16:creationId xmlns:a16="http://schemas.microsoft.com/office/drawing/2014/main" id="{7D94E0D9-326C-D41C-778A-A540E79327B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66BE25-CCE1-83EF-9C3D-98AEEAACA3E0}"/>
              </a:ext>
            </a:extLst>
          </p:cNvPr>
          <p:cNvSpPr>
            <a:spLocks noGrp="1"/>
          </p:cNvSpPr>
          <p:nvPr>
            <p:ph type="sldNum" sz="quarter" idx="12"/>
          </p:nvPr>
        </p:nvSpPr>
        <p:spPr/>
        <p:txBody>
          <a:bodyPr/>
          <a:lstStyle/>
          <a:p>
            <a:fld id="{A9CB1806-840A-4955-B0A9-2F6FB84EA8C8}" type="slidenum">
              <a:rPr lang="en-GB" smtClean="0"/>
              <a:t>‹#›</a:t>
            </a:fld>
            <a:endParaRPr lang="en-GB"/>
          </a:p>
        </p:txBody>
      </p:sp>
    </p:spTree>
    <p:extLst>
      <p:ext uri="{BB962C8B-B14F-4D97-AF65-F5344CB8AC3E}">
        <p14:creationId xmlns:p14="http://schemas.microsoft.com/office/powerpoint/2010/main" val="507897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9EF1A3-D92D-C4DE-E40F-7F4E2F4C42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33BC4DF-8EA7-BB26-729F-7FF355EB2D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09F295-6AD5-0FEF-68B7-3FF8E2030C50}"/>
              </a:ext>
            </a:extLst>
          </p:cNvPr>
          <p:cNvSpPr>
            <a:spLocks noGrp="1"/>
          </p:cNvSpPr>
          <p:nvPr>
            <p:ph type="dt" sz="half" idx="10"/>
          </p:nvPr>
        </p:nvSpPr>
        <p:spPr/>
        <p:txBody>
          <a:bodyPr/>
          <a:lstStyle/>
          <a:p>
            <a:fld id="{C3771532-AB94-49DE-BBD8-0D53F43F5ACE}" type="datetimeFigureOut">
              <a:rPr lang="en-GB" smtClean="0"/>
              <a:t>08/04/2024</a:t>
            </a:fld>
            <a:endParaRPr lang="en-GB"/>
          </a:p>
        </p:txBody>
      </p:sp>
      <p:sp>
        <p:nvSpPr>
          <p:cNvPr id="5" name="Footer Placeholder 4">
            <a:extLst>
              <a:ext uri="{FF2B5EF4-FFF2-40B4-BE49-F238E27FC236}">
                <a16:creationId xmlns:a16="http://schemas.microsoft.com/office/drawing/2014/main" id="{8B1A862A-76B9-1268-8452-1C8DDB4267A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8F15A2-8983-0437-0F24-8456FB7A22A7}"/>
              </a:ext>
            </a:extLst>
          </p:cNvPr>
          <p:cNvSpPr>
            <a:spLocks noGrp="1"/>
          </p:cNvSpPr>
          <p:nvPr>
            <p:ph type="sldNum" sz="quarter" idx="12"/>
          </p:nvPr>
        </p:nvSpPr>
        <p:spPr/>
        <p:txBody>
          <a:bodyPr/>
          <a:lstStyle/>
          <a:p>
            <a:fld id="{A9CB1806-840A-4955-B0A9-2F6FB84EA8C8}" type="slidenum">
              <a:rPr lang="en-GB" smtClean="0"/>
              <a:t>‹#›</a:t>
            </a:fld>
            <a:endParaRPr lang="en-GB"/>
          </a:p>
        </p:txBody>
      </p:sp>
    </p:spTree>
    <p:extLst>
      <p:ext uri="{BB962C8B-B14F-4D97-AF65-F5344CB8AC3E}">
        <p14:creationId xmlns:p14="http://schemas.microsoft.com/office/powerpoint/2010/main" val="510156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14E03-3348-8A19-E5FD-ACACEF7B601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B66B3AF-AF3B-AC74-1BAD-4A29C76C26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EEFB3FC-F8F1-5E27-C4C2-B2DB5AEDF346}"/>
              </a:ext>
            </a:extLst>
          </p:cNvPr>
          <p:cNvSpPr>
            <a:spLocks noGrp="1"/>
          </p:cNvSpPr>
          <p:nvPr>
            <p:ph type="dt" sz="half" idx="10"/>
          </p:nvPr>
        </p:nvSpPr>
        <p:spPr/>
        <p:txBody>
          <a:bodyPr/>
          <a:lstStyle/>
          <a:p>
            <a:fld id="{C3771532-AB94-49DE-BBD8-0D53F43F5ACE}" type="datetimeFigureOut">
              <a:rPr lang="en-GB" smtClean="0"/>
              <a:t>08/04/2024</a:t>
            </a:fld>
            <a:endParaRPr lang="en-GB"/>
          </a:p>
        </p:txBody>
      </p:sp>
      <p:sp>
        <p:nvSpPr>
          <p:cNvPr id="5" name="Footer Placeholder 4">
            <a:extLst>
              <a:ext uri="{FF2B5EF4-FFF2-40B4-BE49-F238E27FC236}">
                <a16:creationId xmlns:a16="http://schemas.microsoft.com/office/drawing/2014/main" id="{3BA1BB8B-ECBF-FFDC-CECE-EB9841D4C37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5EBC75-DCEE-76A3-D678-87CF44C2140E}"/>
              </a:ext>
            </a:extLst>
          </p:cNvPr>
          <p:cNvSpPr>
            <a:spLocks noGrp="1"/>
          </p:cNvSpPr>
          <p:nvPr>
            <p:ph type="sldNum" sz="quarter" idx="12"/>
          </p:nvPr>
        </p:nvSpPr>
        <p:spPr/>
        <p:txBody>
          <a:bodyPr/>
          <a:lstStyle/>
          <a:p>
            <a:fld id="{A9CB1806-840A-4955-B0A9-2F6FB84EA8C8}" type="slidenum">
              <a:rPr lang="en-GB" smtClean="0"/>
              <a:t>‹#›</a:t>
            </a:fld>
            <a:endParaRPr lang="en-GB"/>
          </a:p>
        </p:txBody>
      </p:sp>
    </p:spTree>
    <p:extLst>
      <p:ext uri="{BB962C8B-B14F-4D97-AF65-F5344CB8AC3E}">
        <p14:creationId xmlns:p14="http://schemas.microsoft.com/office/powerpoint/2010/main" val="268475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9D98-8896-F327-0596-8056AB38DC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D00ADD8-5C34-0C1F-A187-C0C52FA99DF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051D9F-346B-0B1C-914C-84C33B686E3F}"/>
              </a:ext>
            </a:extLst>
          </p:cNvPr>
          <p:cNvSpPr>
            <a:spLocks noGrp="1"/>
          </p:cNvSpPr>
          <p:nvPr>
            <p:ph type="dt" sz="half" idx="10"/>
          </p:nvPr>
        </p:nvSpPr>
        <p:spPr/>
        <p:txBody>
          <a:bodyPr/>
          <a:lstStyle/>
          <a:p>
            <a:fld id="{C3771532-AB94-49DE-BBD8-0D53F43F5ACE}" type="datetimeFigureOut">
              <a:rPr lang="en-GB" smtClean="0"/>
              <a:t>08/04/2024</a:t>
            </a:fld>
            <a:endParaRPr lang="en-GB"/>
          </a:p>
        </p:txBody>
      </p:sp>
      <p:sp>
        <p:nvSpPr>
          <p:cNvPr id="5" name="Footer Placeholder 4">
            <a:extLst>
              <a:ext uri="{FF2B5EF4-FFF2-40B4-BE49-F238E27FC236}">
                <a16:creationId xmlns:a16="http://schemas.microsoft.com/office/drawing/2014/main" id="{A9304D5C-82C0-82AA-14A8-69D0E61C70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77A621C-7AC0-750C-3CCA-ADF0733D21E2}"/>
              </a:ext>
            </a:extLst>
          </p:cNvPr>
          <p:cNvSpPr>
            <a:spLocks noGrp="1"/>
          </p:cNvSpPr>
          <p:nvPr>
            <p:ph type="sldNum" sz="quarter" idx="12"/>
          </p:nvPr>
        </p:nvSpPr>
        <p:spPr/>
        <p:txBody>
          <a:bodyPr/>
          <a:lstStyle/>
          <a:p>
            <a:fld id="{A9CB1806-840A-4955-B0A9-2F6FB84EA8C8}" type="slidenum">
              <a:rPr lang="en-GB" smtClean="0"/>
              <a:t>‹#›</a:t>
            </a:fld>
            <a:endParaRPr lang="en-GB"/>
          </a:p>
        </p:txBody>
      </p:sp>
    </p:spTree>
    <p:extLst>
      <p:ext uri="{BB962C8B-B14F-4D97-AF65-F5344CB8AC3E}">
        <p14:creationId xmlns:p14="http://schemas.microsoft.com/office/powerpoint/2010/main" val="2843925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84C4-6C94-A924-611F-10F965D4D82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848D419-CA3B-8A7F-2CF2-7C7C7FCEDE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DA89EE0-B33A-BC0F-4BB5-C41BBC577E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242F989-38EA-95DA-CF12-2A45CF9BAA50}"/>
              </a:ext>
            </a:extLst>
          </p:cNvPr>
          <p:cNvSpPr>
            <a:spLocks noGrp="1"/>
          </p:cNvSpPr>
          <p:nvPr>
            <p:ph type="dt" sz="half" idx="10"/>
          </p:nvPr>
        </p:nvSpPr>
        <p:spPr/>
        <p:txBody>
          <a:bodyPr/>
          <a:lstStyle/>
          <a:p>
            <a:fld id="{C3771532-AB94-49DE-BBD8-0D53F43F5ACE}" type="datetimeFigureOut">
              <a:rPr lang="en-GB" smtClean="0"/>
              <a:t>08/04/2024</a:t>
            </a:fld>
            <a:endParaRPr lang="en-GB"/>
          </a:p>
        </p:txBody>
      </p:sp>
      <p:sp>
        <p:nvSpPr>
          <p:cNvPr id="6" name="Footer Placeholder 5">
            <a:extLst>
              <a:ext uri="{FF2B5EF4-FFF2-40B4-BE49-F238E27FC236}">
                <a16:creationId xmlns:a16="http://schemas.microsoft.com/office/drawing/2014/main" id="{C0D5767D-F08D-DD87-F54B-4BC0651AEE2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8970F8A-606E-5F83-ECBA-9EC237DDBB53}"/>
              </a:ext>
            </a:extLst>
          </p:cNvPr>
          <p:cNvSpPr>
            <a:spLocks noGrp="1"/>
          </p:cNvSpPr>
          <p:nvPr>
            <p:ph type="sldNum" sz="quarter" idx="12"/>
          </p:nvPr>
        </p:nvSpPr>
        <p:spPr/>
        <p:txBody>
          <a:bodyPr/>
          <a:lstStyle/>
          <a:p>
            <a:fld id="{A9CB1806-840A-4955-B0A9-2F6FB84EA8C8}" type="slidenum">
              <a:rPr lang="en-GB" smtClean="0"/>
              <a:t>‹#›</a:t>
            </a:fld>
            <a:endParaRPr lang="en-GB"/>
          </a:p>
        </p:txBody>
      </p:sp>
    </p:spTree>
    <p:extLst>
      <p:ext uri="{BB962C8B-B14F-4D97-AF65-F5344CB8AC3E}">
        <p14:creationId xmlns:p14="http://schemas.microsoft.com/office/powerpoint/2010/main" val="4007191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65D9-9371-0074-A5D2-A488B214938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12650-C100-2B5F-E154-DF2791FFCE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CA72FF-AFFE-F706-CF76-49A68867E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F4D56B2-D048-08C3-0961-FF03178338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C02E1A-4B30-2133-DBD3-5D455B168B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BD4F579-6FEC-0570-78ED-6407D72D30C2}"/>
              </a:ext>
            </a:extLst>
          </p:cNvPr>
          <p:cNvSpPr>
            <a:spLocks noGrp="1"/>
          </p:cNvSpPr>
          <p:nvPr>
            <p:ph type="dt" sz="half" idx="10"/>
          </p:nvPr>
        </p:nvSpPr>
        <p:spPr/>
        <p:txBody>
          <a:bodyPr/>
          <a:lstStyle/>
          <a:p>
            <a:fld id="{C3771532-AB94-49DE-BBD8-0D53F43F5ACE}" type="datetimeFigureOut">
              <a:rPr lang="en-GB" smtClean="0"/>
              <a:t>08/04/2024</a:t>
            </a:fld>
            <a:endParaRPr lang="en-GB"/>
          </a:p>
        </p:txBody>
      </p:sp>
      <p:sp>
        <p:nvSpPr>
          <p:cNvPr id="8" name="Footer Placeholder 7">
            <a:extLst>
              <a:ext uri="{FF2B5EF4-FFF2-40B4-BE49-F238E27FC236}">
                <a16:creationId xmlns:a16="http://schemas.microsoft.com/office/drawing/2014/main" id="{0C46505D-3D32-3555-4630-32290B7F7D8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56D2114-188A-0FB0-D4D3-F41A58202DEB}"/>
              </a:ext>
            </a:extLst>
          </p:cNvPr>
          <p:cNvSpPr>
            <a:spLocks noGrp="1"/>
          </p:cNvSpPr>
          <p:nvPr>
            <p:ph type="sldNum" sz="quarter" idx="12"/>
          </p:nvPr>
        </p:nvSpPr>
        <p:spPr/>
        <p:txBody>
          <a:bodyPr/>
          <a:lstStyle/>
          <a:p>
            <a:fld id="{A9CB1806-840A-4955-B0A9-2F6FB84EA8C8}" type="slidenum">
              <a:rPr lang="en-GB" smtClean="0"/>
              <a:t>‹#›</a:t>
            </a:fld>
            <a:endParaRPr lang="en-GB"/>
          </a:p>
        </p:txBody>
      </p:sp>
    </p:spTree>
    <p:extLst>
      <p:ext uri="{BB962C8B-B14F-4D97-AF65-F5344CB8AC3E}">
        <p14:creationId xmlns:p14="http://schemas.microsoft.com/office/powerpoint/2010/main" val="3259379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A89B1-05B1-6C0E-EB04-3BF22C6837B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42819C5-FC03-B0AE-A13B-F399FB35969B}"/>
              </a:ext>
            </a:extLst>
          </p:cNvPr>
          <p:cNvSpPr>
            <a:spLocks noGrp="1"/>
          </p:cNvSpPr>
          <p:nvPr>
            <p:ph type="dt" sz="half" idx="10"/>
          </p:nvPr>
        </p:nvSpPr>
        <p:spPr/>
        <p:txBody>
          <a:bodyPr/>
          <a:lstStyle/>
          <a:p>
            <a:fld id="{C3771532-AB94-49DE-BBD8-0D53F43F5ACE}" type="datetimeFigureOut">
              <a:rPr lang="en-GB" smtClean="0"/>
              <a:t>08/04/2024</a:t>
            </a:fld>
            <a:endParaRPr lang="en-GB"/>
          </a:p>
        </p:txBody>
      </p:sp>
      <p:sp>
        <p:nvSpPr>
          <p:cNvPr id="4" name="Footer Placeholder 3">
            <a:extLst>
              <a:ext uri="{FF2B5EF4-FFF2-40B4-BE49-F238E27FC236}">
                <a16:creationId xmlns:a16="http://schemas.microsoft.com/office/drawing/2014/main" id="{0A4DCD5C-820A-EE6D-95E7-D59619CD2BB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827EA31-2BAC-99BB-54B6-855A14F461B9}"/>
              </a:ext>
            </a:extLst>
          </p:cNvPr>
          <p:cNvSpPr>
            <a:spLocks noGrp="1"/>
          </p:cNvSpPr>
          <p:nvPr>
            <p:ph type="sldNum" sz="quarter" idx="12"/>
          </p:nvPr>
        </p:nvSpPr>
        <p:spPr/>
        <p:txBody>
          <a:bodyPr/>
          <a:lstStyle/>
          <a:p>
            <a:fld id="{A9CB1806-840A-4955-B0A9-2F6FB84EA8C8}" type="slidenum">
              <a:rPr lang="en-GB" smtClean="0"/>
              <a:t>‹#›</a:t>
            </a:fld>
            <a:endParaRPr lang="en-GB"/>
          </a:p>
        </p:txBody>
      </p:sp>
    </p:spTree>
    <p:extLst>
      <p:ext uri="{BB962C8B-B14F-4D97-AF65-F5344CB8AC3E}">
        <p14:creationId xmlns:p14="http://schemas.microsoft.com/office/powerpoint/2010/main" val="4101501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9EC714-23D9-C8BF-8BB9-2B49CA3B872F}"/>
              </a:ext>
            </a:extLst>
          </p:cNvPr>
          <p:cNvSpPr>
            <a:spLocks noGrp="1"/>
          </p:cNvSpPr>
          <p:nvPr>
            <p:ph type="dt" sz="half" idx="10"/>
          </p:nvPr>
        </p:nvSpPr>
        <p:spPr/>
        <p:txBody>
          <a:bodyPr/>
          <a:lstStyle/>
          <a:p>
            <a:fld id="{C3771532-AB94-49DE-BBD8-0D53F43F5ACE}" type="datetimeFigureOut">
              <a:rPr lang="en-GB" smtClean="0"/>
              <a:t>08/04/2024</a:t>
            </a:fld>
            <a:endParaRPr lang="en-GB"/>
          </a:p>
        </p:txBody>
      </p:sp>
      <p:sp>
        <p:nvSpPr>
          <p:cNvPr id="3" name="Footer Placeholder 2">
            <a:extLst>
              <a:ext uri="{FF2B5EF4-FFF2-40B4-BE49-F238E27FC236}">
                <a16:creationId xmlns:a16="http://schemas.microsoft.com/office/drawing/2014/main" id="{3F8D8A71-7B16-6640-A938-DC90BF7EA64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22890A6-CC8F-C903-4B2C-0B0C5167D027}"/>
              </a:ext>
            </a:extLst>
          </p:cNvPr>
          <p:cNvSpPr>
            <a:spLocks noGrp="1"/>
          </p:cNvSpPr>
          <p:nvPr>
            <p:ph type="sldNum" sz="quarter" idx="12"/>
          </p:nvPr>
        </p:nvSpPr>
        <p:spPr/>
        <p:txBody>
          <a:bodyPr/>
          <a:lstStyle/>
          <a:p>
            <a:fld id="{A9CB1806-840A-4955-B0A9-2F6FB84EA8C8}" type="slidenum">
              <a:rPr lang="en-GB" smtClean="0"/>
              <a:t>‹#›</a:t>
            </a:fld>
            <a:endParaRPr lang="en-GB"/>
          </a:p>
        </p:txBody>
      </p:sp>
    </p:spTree>
    <p:extLst>
      <p:ext uri="{BB962C8B-B14F-4D97-AF65-F5344CB8AC3E}">
        <p14:creationId xmlns:p14="http://schemas.microsoft.com/office/powerpoint/2010/main" val="2275273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82638-F60E-8709-7CB4-A01B54CE24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B7E10F4-22C2-66D8-1198-0839D5CA91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3B84E66-C365-E440-D951-8745D6B3C9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EE26E4-B9F4-BACA-BCD7-C3202BAF9421}"/>
              </a:ext>
            </a:extLst>
          </p:cNvPr>
          <p:cNvSpPr>
            <a:spLocks noGrp="1"/>
          </p:cNvSpPr>
          <p:nvPr>
            <p:ph type="dt" sz="half" idx="10"/>
          </p:nvPr>
        </p:nvSpPr>
        <p:spPr/>
        <p:txBody>
          <a:bodyPr/>
          <a:lstStyle/>
          <a:p>
            <a:fld id="{C3771532-AB94-49DE-BBD8-0D53F43F5ACE}" type="datetimeFigureOut">
              <a:rPr lang="en-GB" smtClean="0"/>
              <a:t>08/04/2024</a:t>
            </a:fld>
            <a:endParaRPr lang="en-GB"/>
          </a:p>
        </p:txBody>
      </p:sp>
      <p:sp>
        <p:nvSpPr>
          <p:cNvPr id="6" name="Footer Placeholder 5">
            <a:extLst>
              <a:ext uri="{FF2B5EF4-FFF2-40B4-BE49-F238E27FC236}">
                <a16:creationId xmlns:a16="http://schemas.microsoft.com/office/drawing/2014/main" id="{F12E7CA8-2411-ACEB-C476-132C9F33311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AF53EA1-D330-D7AB-B4D5-55EA253E1416}"/>
              </a:ext>
            </a:extLst>
          </p:cNvPr>
          <p:cNvSpPr>
            <a:spLocks noGrp="1"/>
          </p:cNvSpPr>
          <p:nvPr>
            <p:ph type="sldNum" sz="quarter" idx="12"/>
          </p:nvPr>
        </p:nvSpPr>
        <p:spPr/>
        <p:txBody>
          <a:bodyPr/>
          <a:lstStyle/>
          <a:p>
            <a:fld id="{A9CB1806-840A-4955-B0A9-2F6FB84EA8C8}" type="slidenum">
              <a:rPr lang="en-GB" smtClean="0"/>
              <a:t>‹#›</a:t>
            </a:fld>
            <a:endParaRPr lang="en-GB"/>
          </a:p>
        </p:txBody>
      </p:sp>
    </p:spTree>
    <p:extLst>
      <p:ext uri="{BB962C8B-B14F-4D97-AF65-F5344CB8AC3E}">
        <p14:creationId xmlns:p14="http://schemas.microsoft.com/office/powerpoint/2010/main" val="2491287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9816C-B74A-9E4E-FE82-118AB2D3A6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B1181C0-F6E2-BE3D-E391-664AA536F8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6BE5417-CA6C-FCD0-63BD-6332537D85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013089-4931-FE14-B21D-3C9417A2A396}"/>
              </a:ext>
            </a:extLst>
          </p:cNvPr>
          <p:cNvSpPr>
            <a:spLocks noGrp="1"/>
          </p:cNvSpPr>
          <p:nvPr>
            <p:ph type="dt" sz="half" idx="10"/>
          </p:nvPr>
        </p:nvSpPr>
        <p:spPr/>
        <p:txBody>
          <a:bodyPr/>
          <a:lstStyle/>
          <a:p>
            <a:fld id="{C3771532-AB94-49DE-BBD8-0D53F43F5ACE}" type="datetimeFigureOut">
              <a:rPr lang="en-GB" smtClean="0"/>
              <a:t>08/04/2024</a:t>
            </a:fld>
            <a:endParaRPr lang="en-GB"/>
          </a:p>
        </p:txBody>
      </p:sp>
      <p:sp>
        <p:nvSpPr>
          <p:cNvPr id="6" name="Footer Placeholder 5">
            <a:extLst>
              <a:ext uri="{FF2B5EF4-FFF2-40B4-BE49-F238E27FC236}">
                <a16:creationId xmlns:a16="http://schemas.microsoft.com/office/drawing/2014/main" id="{5225EBA1-1703-1472-3235-2E6268ED060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66A5C90-8109-0D8F-9844-17735EEB96E9}"/>
              </a:ext>
            </a:extLst>
          </p:cNvPr>
          <p:cNvSpPr>
            <a:spLocks noGrp="1"/>
          </p:cNvSpPr>
          <p:nvPr>
            <p:ph type="sldNum" sz="quarter" idx="12"/>
          </p:nvPr>
        </p:nvSpPr>
        <p:spPr/>
        <p:txBody>
          <a:bodyPr/>
          <a:lstStyle/>
          <a:p>
            <a:fld id="{A9CB1806-840A-4955-B0A9-2F6FB84EA8C8}" type="slidenum">
              <a:rPr lang="en-GB" smtClean="0"/>
              <a:t>‹#›</a:t>
            </a:fld>
            <a:endParaRPr lang="en-GB"/>
          </a:p>
        </p:txBody>
      </p:sp>
    </p:spTree>
    <p:extLst>
      <p:ext uri="{BB962C8B-B14F-4D97-AF65-F5344CB8AC3E}">
        <p14:creationId xmlns:p14="http://schemas.microsoft.com/office/powerpoint/2010/main" val="3884753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2A442B-9B60-5F67-E8F3-A0A7FCE31E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CDBCEB1-223A-0BE1-3530-41BC09C8C0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38BCAC-6A74-CFF2-0466-A0A5357D45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3771532-AB94-49DE-BBD8-0D53F43F5ACE}" type="datetimeFigureOut">
              <a:rPr lang="en-GB" smtClean="0"/>
              <a:t>08/04/2024</a:t>
            </a:fld>
            <a:endParaRPr lang="en-GB"/>
          </a:p>
        </p:txBody>
      </p:sp>
      <p:sp>
        <p:nvSpPr>
          <p:cNvPr id="5" name="Footer Placeholder 4">
            <a:extLst>
              <a:ext uri="{FF2B5EF4-FFF2-40B4-BE49-F238E27FC236}">
                <a16:creationId xmlns:a16="http://schemas.microsoft.com/office/drawing/2014/main" id="{2EE6635B-ED36-8A3B-4F54-1AFD1BA804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9346679-EC46-CB24-1653-3256FAB28E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CB1806-840A-4955-B0A9-2F6FB84EA8C8}" type="slidenum">
              <a:rPr lang="en-GB" smtClean="0"/>
              <a:t>‹#›</a:t>
            </a:fld>
            <a:endParaRPr lang="en-GB"/>
          </a:p>
        </p:txBody>
      </p:sp>
    </p:spTree>
    <p:extLst>
      <p:ext uri="{BB962C8B-B14F-4D97-AF65-F5344CB8AC3E}">
        <p14:creationId xmlns:p14="http://schemas.microsoft.com/office/powerpoint/2010/main" val="3712591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18" Type="http://schemas.openxmlformats.org/officeDocument/2006/relationships/image" Target="../media/image15.svg"/><Relationship Id="rId3" Type="http://schemas.openxmlformats.org/officeDocument/2006/relationships/notesSlide" Target="../notesSlides/notesSlide1.xml"/><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png"/><Relationship Id="rId2" Type="http://schemas.openxmlformats.org/officeDocument/2006/relationships/slideLayout" Target="../slideLayouts/slideLayout7.xml"/><Relationship Id="rId16" Type="http://schemas.openxmlformats.org/officeDocument/2006/relationships/image" Target="../media/image13.svg"/><Relationship Id="rId20" Type="http://schemas.openxmlformats.org/officeDocument/2006/relationships/image" Target="../media/image17.svg"/><Relationship Id="rId1" Type="http://schemas.openxmlformats.org/officeDocument/2006/relationships/tags" Target="../tags/tag1.xml"/><Relationship Id="rId6" Type="http://schemas.openxmlformats.org/officeDocument/2006/relationships/image" Target="../media/image3.svg"/><Relationship Id="rId11" Type="http://schemas.openxmlformats.org/officeDocument/2006/relationships/image" Target="../media/image8.png"/><Relationship Id="rId24" Type="http://schemas.openxmlformats.org/officeDocument/2006/relationships/image" Target="../media/image21.sv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png"/><Relationship Id="rId10" Type="http://schemas.openxmlformats.org/officeDocument/2006/relationships/image" Target="../media/image7.svg"/><Relationship Id="rId19" Type="http://schemas.openxmlformats.org/officeDocument/2006/relationships/image" Target="../media/image16.png"/><Relationship Id="rId4" Type="http://schemas.openxmlformats.org/officeDocument/2006/relationships/image" Target="../media/image1.jpg"/><Relationship Id="rId9" Type="http://schemas.openxmlformats.org/officeDocument/2006/relationships/image" Target="../media/image6.png"/><Relationship Id="rId14" Type="http://schemas.openxmlformats.org/officeDocument/2006/relationships/image" Target="../media/image11.svg"/><Relationship Id="rId22" Type="http://schemas.openxmlformats.org/officeDocument/2006/relationships/image" Target="../media/image19.svg"/></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notesSlide" Target="../notesSlides/notesSlide2.xml"/><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slideLayout" Target="../slideLayouts/slideLayout7.xml"/><Relationship Id="rId16" Type="http://schemas.openxmlformats.org/officeDocument/2006/relationships/image" Target="../media/image34.png"/><Relationship Id="rId1" Type="http://schemas.openxmlformats.org/officeDocument/2006/relationships/tags" Target="../tags/tag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s>
</file>

<file path=ppt/slides/_rels/slide3.xml.rels><?xml version="1.0" encoding="UTF-8" standalone="yes"?>
<Relationships xmlns="http://schemas.openxmlformats.org/package/2006/relationships"><Relationship Id="rId13" Type="http://schemas.openxmlformats.org/officeDocument/2006/relationships/image" Target="../media/image43.svg"/><Relationship Id="rId18" Type="http://schemas.openxmlformats.org/officeDocument/2006/relationships/image" Target="../media/image48.png"/><Relationship Id="rId26" Type="http://schemas.openxmlformats.org/officeDocument/2006/relationships/image" Target="../media/image56.png"/><Relationship Id="rId39" Type="http://schemas.openxmlformats.org/officeDocument/2006/relationships/image" Target="../media/image69.svg"/><Relationship Id="rId21" Type="http://schemas.openxmlformats.org/officeDocument/2006/relationships/image" Target="../media/image51.svg"/><Relationship Id="rId34" Type="http://schemas.openxmlformats.org/officeDocument/2006/relationships/image" Target="../media/image64.png"/><Relationship Id="rId7" Type="http://schemas.openxmlformats.org/officeDocument/2006/relationships/image" Target="../media/image37.svg"/><Relationship Id="rId2" Type="http://schemas.openxmlformats.org/officeDocument/2006/relationships/slideLayout" Target="../slideLayouts/slideLayout7.xml"/><Relationship Id="rId16" Type="http://schemas.openxmlformats.org/officeDocument/2006/relationships/image" Target="../media/image46.png"/><Relationship Id="rId20" Type="http://schemas.openxmlformats.org/officeDocument/2006/relationships/image" Target="../media/image50.png"/><Relationship Id="rId29" Type="http://schemas.openxmlformats.org/officeDocument/2006/relationships/image" Target="../media/image59.svg"/><Relationship Id="rId41" Type="http://schemas.openxmlformats.org/officeDocument/2006/relationships/image" Target="../media/image71.svg"/><Relationship Id="rId1" Type="http://schemas.openxmlformats.org/officeDocument/2006/relationships/tags" Target="../tags/tag3.xml"/><Relationship Id="rId6" Type="http://schemas.openxmlformats.org/officeDocument/2006/relationships/image" Target="../media/image36.png"/><Relationship Id="rId11" Type="http://schemas.openxmlformats.org/officeDocument/2006/relationships/image" Target="../media/image41.svg"/><Relationship Id="rId24" Type="http://schemas.openxmlformats.org/officeDocument/2006/relationships/image" Target="../media/image54.png"/><Relationship Id="rId32" Type="http://schemas.openxmlformats.org/officeDocument/2006/relationships/image" Target="../media/image62.png"/><Relationship Id="rId37" Type="http://schemas.openxmlformats.org/officeDocument/2006/relationships/image" Target="../media/image67.svg"/><Relationship Id="rId40" Type="http://schemas.openxmlformats.org/officeDocument/2006/relationships/image" Target="../media/image70.png"/><Relationship Id="rId5" Type="http://schemas.openxmlformats.org/officeDocument/2006/relationships/image" Target="../media/image23.svg"/><Relationship Id="rId15" Type="http://schemas.openxmlformats.org/officeDocument/2006/relationships/image" Target="../media/image45.svg"/><Relationship Id="rId23" Type="http://schemas.openxmlformats.org/officeDocument/2006/relationships/image" Target="../media/image53.svg"/><Relationship Id="rId28" Type="http://schemas.openxmlformats.org/officeDocument/2006/relationships/image" Target="../media/image58.png"/><Relationship Id="rId36" Type="http://schemas.openxmlformats.org/officeDocument/2006/relationships/image" Target="../media/image66.png"/><Relationship Id="rId10" Type="http://schemas.openxmlformats.org/officeDocument/2006/relationships/image" Target="../media/image40.png"/><Relationship Id="rId19" Type="http://schemas.openxmlformats.org/officeDocument/2006/relationships/image" Target="../media/image49.svg"/><Relationship Id="rId31" Type="http://schemas.openxmlformats.org/officeDocument/2006/relationships/image" Target="../media/image61.svg"/><Relationship Id="rId4" Type="http://schemas.openxmlformats.org/officeDocument/2006/relationships/image" Target="../media/image22.png"/><Relationship Id="rId9" Type="http://schemas.openxmlformats.org/officeDocument/2006/relationships/image" Target="../media/image39.sv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svg"/><Relationship Id="rId30" Type="http://schemas.openxmlformats.org/officeDocument/2006/relationships/image" Target="../media/image60.png"/><Relationship Id="rId35" Type="http://schemas.openxmlformats.org/officeDocument/2006/relationships/image" Target="../media/image65.svg"/><Relationship Id="rId8" Type="http://schemas.openxmlformats.org/officeDocument/2006/relationships/image" Target="../media/image38.png"/><Relationship Id="rId3" Type="http://schemas.openxmlformats.org/officeDocument/2006/relationships/notesSlide" Target="../notesSlides/notesSlide3.xml"/><Relationship Id="rId12" Type="http://schemas.openxmlformats.org/officeDocument/2006/relationships/image" Target="../media/image42.png"/><Relationship Id="rId17" Type="http://schemas.openxmlformats.org/officeDocument/2006/relationships/image" Target="../media/image47.svg"/><Relationship Id="rId25" Type="http://schemas.openxmlformats.org/officeDocument/2006/relationships/image" Target="../media/image55.svg"/><Relationship Id="rId33" Type="http://schemas.openxmlformats.org/officeDocument/2006/relationships/image" Target="../media/image63.svg"/><Relationship Id="rId38" Type="http://schemas.openxmlformats.org/officeDocument/2006/relationships/image" Target="../media/image68.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image" Target="../media/image1.jpg"/><Relationship Id="rId21" Type="http://schemas.openxmlformats.org/officeDocument/2006/relationships/image" Target="../media/image19.sv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4.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5" Type="http://schemas.openxmlformats.org/officeDocument/2006/relationships/image" Target="../media/image13.svg"/><Relationship Id="rId23" Type="http://schemas.openxmlformats.org/officeDocument/2006/relationships/image" Target="../media/image21.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Rainbow of fresh vegetables and fruits">
            <a:extLst>
              <a:ext uri="{FF2B5EF4-FFF2-40B4-BE49-F238E27FC236}">
                <a16:creationId xmlns:a16="http://schemas.microsoft.com/office/drawing/2014/main" id="{59DBFB91-429D-9B8E-3EB3-AA3BE2FE71F5}"/>
              </a:ext>
            </a:extLst>
          </p:cNvPr>
          <p:cNvPicPr>
            <a:picLocks noChangeAspect="1"/>
          </p:cNvPicPr>
          <p:nvPr/>
        </p:nvPicPr>
        <p:blipFill rotWithShape="1">
          <a:blip r:embed="rId4">
            <a:extLst>
              <a:ext uri="{28A0092B-C50C-407E-A947-70E740481C1C}">
                <a14:useLocalDpi xmlns:a14="http://schemas.microsoft.com/office/drawing/2010/main" val="0"/>
              </a:ext>
            </a:extLst>
          </a:blip>
          <a:srcRect t="6622" b="9109"/>
          <a:stretch/>
        </p:blipFill>
        <p:spPr>
          <a:xfrm>
            <a:off x="1" y="0"/>
            <a:ext cx="12191999" cy="6857990"/>
          </a:xfrm>
          <a:prstGeom prst="rect">
            <a:avLst/>
          </a:prstGeom>
        </p:spPr>
      </p:pic>
      <p:sp>
        <p:nvSpPr>
          <p:cNvPr id="25" name="Rectangle 2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B5B87F3-85B4-25FB-3D74-4E5E2216A029}"/>
              </a:ext>
            </a:extLst>
          </p:cNvPr>
          <p:cNvSpPr txBox="1"/>
          <p:nvPr/>
        </p:nvSpPr>
        <p:spPr>
          <a:xfrm>
            <a:off x="3431" y="2511775"/>
            <a:ext cx="12198094" cy="1692726"/>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p>
            <a:pPr algn="ctr">
              <a:lnSpc>
                <a:spcPct val="90000"/>
              </a:lnSpc>
              <a:spcBef>
                <a:spcPct val="0"/>
              </a:spcBef>
              <a:spcAft>
                <a:spcPts val="600"/>
              </a:spcAft>
            </a:pPr>
            <a:r>
              <a:rPr lang="en-US" sz="11500" b="1" dirty="0" err="1">
                <a:solidFill>
                  <a:srgbClr val="FFFFFF"/>
                </a:solidFill>
                <a:latin typeface="Walbaum Display SemiBold" panose="02070703090703020303" pitchFamily="18" charset="0"/>
                <a:ea typeface="+mj-ea"/>
                <a:cs typeface="+mj-cs"/>
              </a:rPr>
              <a:t>GreenGive</a:t>
            </a:r>
            <a:endParaRPr lang="en-US" sz="11500" b="1" dirty="0">
              <a:solidFill>
                <a:srgbClr val="FFFFFF"/>
              </a:solidFill>
              <a:latin typeface="Walbaum Display SemiBold" panose="02070703090703020303" pitchFamily="18" charset="0"/>
              <a:ea typeface="+mj-ea"/>
              <a:cs typeface="+mj-cs"/>
            </a:endParaRPr>
          </a:p>
        </p:txBody>
      </p:sp>
      <p:sp>
        <p:nvSpPr>
          <p:cNvPr id="8" name="TextBox 7">
            <a:extLst>
              <a:ext uri="{FF2B5EF4-FFF2-40B4-BE49-F238E27FC236}">
                <a16:creationId xmlns:a16="http://schemas.microsoft.com/office/drawing/2014/main" id="{8D56C902-A2DC-EEEE-1EF8-169728DA11D5}"/>
              </a:ext>
            </a:extLst>
          </p:cNvPr>
          <p:cNvSpPr txBox="1"/>
          <p:nvPr/>
        </p:nvSpPr>
        <p:spPr>
          <a:xfrm>
            <a:off x="6927437" y="5179361"/>
            <a:ext cx="4887772" cy="1323439"/>
          </a:xfrm>
          <a:prstGeom prst="rect">
            <a:avLst/>
          </a:prstGeom>
          <a:solidFill>
            <a:schemeClr val="bg1"/>
          </a:solidFill>
        </p:spPr>
        <p:txBody>
          <a:bodyPr wrap="square" rtlCol="0">
            <a:spAutoFit/>
          </a:bodyPr>
          <a:lstStyle/>
          <a:p>
            <a:pPr algn="ctr"/>
            <a:r>
              <a:rPr lang="en-GB" sz="2000" dirty="0">
                <a:latin typeface="Walbaum Display Light" panose="020F0502020204030204" pitchFamily="18" charset="0"/>
              </a:rPr>
              <a:t>Name: Susan (Lientjie) Colahan</a:t>
            </a:r>
          </a:p>
          <a:p>
            <a:pPr algn="ctr"/>
            <a:r>
              <a:rPr lang="en-GB" sz="2000" dirty="0">
                <a:latin typeface="Walbaum Display Light" panose="020F0502020204030204" pitchFamily="18" charset="0"/>
              </a:rPr>
              <a:t>GitHub username: </a:t>
            </a:r>
            <a:r>
              <a:rPr lang="en-GB" sz="2000" dirty="0" err="1">
                <a:latin typeface="Walbaum Display Light" panose="020F0502020204030204" pitchFamily="18" charset="0"/>
              </a:rPr>
              <a:t>LientjieColahan</a:t>
            </a:r>
            <a:endParaRPr lang="en-GB" sz="2000" dirty="0">
              <a:latin typeface="Walbaum Display Light" panose="020F0502020204030204" pitchFamily="18" charset="0"/>
            </a:endParaRPr>
          </a:p>
          <a:p>
            <a:pPr algn="ctr"/>
            <a:r>
              <a:rPr lang="en-GB" sz="2000" dirty="0">
                <a:latin typeface="Walbaum Display Light" panose="020F0502020204030204" pitchFamily="18" charset="0"/>
              </a:rPr>
              <a:t>City &amp; country: Cheltenham, UK</a:t>
            </a:r>
          </a:p>
          <a:p>
            <a:pPr algn="ctr"/>
            <a:r>
              <a:rPr lang="en-GB" sz="2000" dirty="0">
                <a:latin typeface="Walbaum Display Light" panose="020F0502020204030204" pitchFamily="18" charset="0"/>
              </a:rPr>
              <a:t>Date of recoding: 2024-04-07</a:t>
            </a:r>
          </a:p>
        </p:txBody>
      </p:sp>
      <p:pic>
        <p:nvPicPr>
          <p:cNvPr id="9" name="Graphic 8" descr="Farmer female with solid fill">
            <a:extLst>
              <a:ext uri="{FF2B5EF4-FFF2-40B4-BE49-F238E27FC236}">
                <a16:creationId xmlns:a16="http://schemas.microsoft.com/office/drawing/2014/main" id="{49C8DD44-0FCA-8BA1-0496-9902F1E830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52118" y="728060"/>
            <a:ext cx="1568670" cy="1568670"/>
          </a:xfrm>
          <a:prstGeom prst="rect">
            <a:avLst/>
          </a:prstGeom>
        </p:spPr>
      </p:pic>
      <p:pic>
        <p:nvPicPr>
          <p:cNvPr id="10" name="Graphic 9" descr="Farmer male with solid fill">
            <a:extLst>
              <a:ext uri="{FF2B5EF4-FFF2-40B4-BE49-F238E27FC236}">
                <a16:creationId xmlns:a16="http://schemas.microsoft.com/office/drawing/2014/main" id="{25919AF2-9498-368F-802F-5E7F83EB78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4589" y="500312"/>
            <a:ext cx="1568670" cy="1568670"/>
          </a:xfrm>
          <a:prstGeom prst="rect">
            <a:avLst/>
          </a:prstGeom>
        </p:spPr>
      </p:pic>
      <p:pic>
        <p:nvPicPr>
          <p:cNvPr id="21" name="Graphic 20" descr="Cherries with solid fill">
            <a:extLst>
              <a:ext uri="{FF2B5EF4-FFF2-40B4-BE49-F238E27FC236}">
                <a16:creationId xmlns:a16="http://schemas.microsoft.com/office/drawing/2014/main" id="{6D2BF269-870B-67A0-E814-D7073458C8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84683" y="1414172"/>
            <a:ext cx="914400" cy="914400"/>
          </a:xfrm>
          <a:prstGeom prst="rect">
            <a:avLst/>
          </a:prstGeom>
        </p:spPr>
      </p:pic>
      <p:pic>
        <p:nvPicPr>
          <p:cNvPr id="24" name="Graphic 23" descr="Onion with solid fill">
            <a:extLst>
              <a:ext uri="{FF2B5EF4-FFF2-40B4-BE49-F238E27FC236}">
                <a16:creationId xmlns:a16="http://schemas.microsoft.com/office/drawing/2014/main" id="{76B32556-9B12-161F-6DCF-E9EF0E8E446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39882" y="1459028"/>
            <a:ext cx="914400" cy="914400"/>
          </a:xfrm>
          <a:prstGeom prst="rect">
            <a:avLst/>
          </a:prstGeom>
        </p:spPr>
      </p:pic>
      <p:pic>
        <p:nvPicPr>
          <p:cNvPr id="26" name="Graphic 25" descr="Strawberry with solid fill">
            <a:extLst>
              <a:ext uri="{FF2B5EF4-FFF2-40B4-BE49-F238E27FC236}">
                <a16:creationId xmlns:a16="http://schemas.microsoft.com/office/drawing/2014/main" id="{2EAD53F5-A05A-337B-1A98-C33DFAD80CF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523220" y="473447"/>
            <a:ext cx="914400" cy="914400"/>
          </a:xfrm>
          <a:prstGeom prst="rect">
            <a:avLst/>
          </a:prstGeom>
        </p:spPr>
      </p:pic>
      <p:pic>
        <p:nvPicPr>
          <p:cNvPr id="27" name="Graphic 26" descr="Peas In Pod with solid fill">
            <a:extLst>
              <a:ext uri="{FF2B5EF4-FFF2-40B4-BE49-F238E27FC236}">
                <a16:creationId xmlns:a16="http://schemas.microsoft.com/office/drawing/2014/main" id="{7B3FBB05-9885-2074-C8C7-115FF0AD5EE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25173" y="484168"/>
            <a:ext cx="914400" cy="914400"/>
          </a:xfrm>
          <a:prstGeom prst="rect">
            <a:avLst/>
          </a:prstGeom>
        </p:spPr>
      </p:pic>
      <p:pic>
        <p:nvPicPr>
          <p:cNvPr id="28" name="Graphic 27" descr="Chili Pepper with solid fill">
            <a:extLst>
              <a:ext uri="{FF2B5EF4-FFF2-40B4-BE49-F238E27FC236}">
                <a16:creationId xmlns:a16="http://schemas.microsoft.com/office/drawing/2014/main" id="{D52A6EDC-8A8E-CBAD-9D79-B142921A34B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395705" y="544628"/>
            <a:ext cx="914400" cy="914400"/>
          </a:xfrm>
          <a:prstGeom prst="rect">
            <a:avLst/>
          </a:prstGeom>
        </p:spPr>
      </p:pic>
      <p:pic>
        <p:nvPicPr>
          <p:cNvPr id="30" name="Graphic 29" descr="Agriculture with solid fill">
            <a:extLst>
              <a:ext uri="{FF2B5EF4-FFF2-40B4-BE49-F238E27FC236}">
                <a16:creationId xmlns:a16="http://schemas.microsoft.com/office/drawing/2014/main" id="{F939E9F0-2B1D-40AF-464A-0873FE48584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11354" y="5080410"/>
            <a:ext cx="1200329" cy="1200329"/>
          </a:xfrm>
          <a:prstGeom prst="rect">
            <a:avLst/>
          </a:prstGeom>
        </p:spPr>
      </p:pic>
      <p:pic>
        <p:nvPicPr>
          <p:cNvPr id="32" name="Graphic 31" descr="House with solid fill">
            <a:extLst>
              <a:ext uri="{FF2B5EF4-FFF2-40B4-BE49-F238E27FC236}">
                <a16:creationId xmlns:a16="http://schemas.microsoft.com/office/drawing/2014/main" id="{EC20A06C-5BF6-9B84-C4B3-70F0B40837C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32930" y="3555496"/>
            <a:ext cx="1200329" cy="1200329"/>
          </a:xfrm>
          <a:prstGeom prst="rect">
            <a:avLst/>
          </a:prstGeom>
        </p:spPr>
      </p:pic>
      <p:pic>
        <p:nvPicPr>
          <p:cNvPr id="34" name="Graphic 33" descr="City with solid fill">
            <a:extLst>
              <a:ext uri="{FF2B5EF4-FFF2-40B4-BE49-F238E27FC236}">
                <a16:creationId xmlns:a16="http://schemas.microsoft.com/office/drawing/2014/main" id="{562BB0A2-97EF-ADBD-77C3-FC117C17C53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404304" y="4201560"/>
            <a:ext cx="1623683" cy="1623683"/>
          </a:xfrm>
          <a:prstGeom prst="rect">
            <a:avLst/>
          </a:prstGeom>
        </p:spPr>
      </p:pic>
    </p:spTree>
    <p:custDataLst>
      <p:tags r:id="rId1"/>
    </p:custDataLst>
    <p:extLst>
      <p:ext uri="{BB962C8B-B14F-4D97-AF65-F5344CB8AC3E}">
        <p14:creationId xmlns:p14="http://schemas.microsoft.com/office/powerpoint/2010/main" val="1017844661"/>
      </p:ext>
    </p:extLst>
  </p:cSld>
  <p:clrMapOvr>
    <a:masterClrMapping/>
  </p:clrMapOvr>
  <mc:AlternateContent xmlns:mc="http://schemas.openxmlformats.org/markup-compatibility/2006" xmlns:p14="http://schemas.microsoft.com/office/powerpoint/2010/main">
    <mc:Choice Requires="p14">
      <p:transition spd="slow" p14:dur="2000" advTm="54852"/>
    </mc:Choice>
    <mc:Fallback xmlns="">
      <p:transition spd="slow" advTm="548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Farmer female with solid fill">
            <a:extLst>
              <a:ext uri="{FF2B5EF4-FFF2-40B4-BE49-F238E27FC236}">
                <a16:creationId xmlns:a16="http://schemas.microsoft.com/office/drawing/2014/main" id="{13B82854-9D67-486B-DB49-1F9AFD2017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78595" y="1431455"/>
            <a:ext cx="3618570" cy="3618570"/>
          </a:xfrm>
          <a:prstGeom prst="rect">
            <a:avLst/>
          </a:prstGeom>
        </p:spPr>
      </p:pic>
      <p:pic>
        <p:nvPicPr>
          <p:cNvPr id="3" name="Graphic 2" descr="Agriculture with solid fill">
            <a:extLst>
              <a:ext uri="{FF2B5EF4-FFF2-40B4-BE49-F238E27FC236}">
                <a16:creationId xmlns:a16="http://schemas.microsoft.com/office/drawing/2014/main" id="{E1940AE9-D944-00C3-02D2-AC347FE583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7974" y="3798971"/>
            <a:ext cx="2413811" cy="2413811"/>
          </a:xfrm>
          <a:prstGeom prst="rect">
            <a:avLst/>
          </a:prstGeom>
        </p:spPr>
      </p:pic>
      <p:pic>
        <p:nvPicPr>
          <p:cNvPr id="4" name="Graphic 3" descr="Peas In Pod with solid fill">
            <a:extLst>
              <a:ext uri="{FF2B5EF4-FFF2-40B4-BE49-F238E27FC236}">
                <a16:creationId xmlns:a16="http://schemas.microsoft.com/office/drawing/2014/main" id="{A3CE8E46-79A9-79A3-FB1D-5560212327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01402" y="763409"/>
            <a:ext cx="1145207" cy="1145207"/>
          </a:xfrm>
          <a:prstGeom prst="rect">
            <a:avLst/>
          </a:prstGeom>
        </p:spPr>
      </p:pic>
      <p:pic>
        <p:nvPicPr>
          <p:cNvPr id="5" name="Graphic 4" descr="Peas In Pod with solid fill">
            <a:extLst>
              <a:ext uri="{FF2B5EF4-FFF2-40B4-BE49-F238E27FC236}">
                <a16:creationId xmlns:a16="http://schemas.microsoft.com/office/drawing/2014/main" id="{0A96AFDD-8C1A-6FC8-ACFE-7E3D483F7FF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80880" y="1787973"/>
            <a:ext cx="1145207" cy="1145207"/>
          </a:xfrm>
          <a:prstGeom prst="rect">
            <a:avLst/>
          </a:prstGeom>
        </p:spPr>
      </p:pic>
      <p:pic>
        <p:nvPicPr>
          <p:cNvPr id="6" name="Graphic 5" descr="Peas In Pod with solid fill">
            <a:extLst>
              <a:ext uri="{FF2B5EF4-FFF2-40B4-BE49-F238E27FC236}">
                <a16:creationId xmlns:a16="http://schemas.microsoft.com/office/drawing/2014/main" id="{1029C93B-49A6-78B1-65C3-84DCA768DE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15150" y="763409"/>
            <a:ext cx="1145207" cy="1145207"/>
          </a:xfrm>
          <a:prstGeom prst="rect">
            <a:avLst/>
          </a:prstGeom>
        </p:spPr>
      </p:pic>
      <p:pic>
        <p:nvPicPr>
          <p:cNvPr id="7" name="Graphic 6" descr="Peas In Pod with solid fill">
            <a:extLst>
              <a:ext uri="{FF2B5EF4-FFF2-40B4-BE49-F238E27FC236}">
                <a16:creationId xmlns:a16="http://schemas.microsoft.com/office/drawing/2014/main" id="{D5797DBC-42BE-86F6-CF1B-79D9936EED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35673" y="1667330"/>
            <a:ext cx="1145207" cy="1145207"/>
          </a:xfrm>
          <a:prstGeom prst="rect">
            <a:avLst/>
          </a:prstGeom>
        </p:spPr>
      </p:pic>
      <p:pic>
        <p:nvPicPr>
          <p:cNvPr id="11" name="Graphic 10" descr="Circles with arrows with solid fill">
            <a:extLst>
              <a:ext uri="{FF2B5EF4-FFF2-40B4-BE49-F238E27FC236}">
                <a16:creationId xmlns:a16="http://schemas.microsoft.com/office/drawing/2014/main" id="{42793388-70F4-F4D4-F4D8-261C5AB2897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97165" y="4620379"/>
            <a:ext cx="1983715" cy="1983715"/>
          </a:xfrm>
          <a:prstGeom prst="rect">
            <a:avLst/>
          </a:prstGeom>
        </p:spPr>
      </p:pic>
      <p:pic>
        <p:nvPicPr>
          <p:cNvPr id="13" name="Graphic 12" descr="Clipboard with solid fill">
            <a:extLst>
              <a:ext uri="{FF2B5EF4-FFF2-40B4-BE49-F238E27FC236}">
                <a16:creationId xmlns:a16="http://schemas.microsoft.com/office/drawing/2014/main" id="{25877BA6-46E0-D6FF-2565-F79880E585C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04928" y="3716458"/>
            <a:ext cx="1983715" cy="1983715"/>
          </a:xfrm>
          <a:prstGeom prst="rect">
            <a:avLst/>
          </a:prstGeom>
        </p:spPr>
      </p:pic>
      <p:pic>
        <p:nvPicPr>
          <p:cNvPr id="15" name="Graphic 14" descr="Comment Like with solid fill">
            <a:extLst>
              <a:ext uri="{FF2B5EF4-FFF2-40B4-BE49-F238E27FC236}">
                <a16:creationId xmlns:a16="http://schemas.microsoft.com/office/drawing/2014/main" id="{C1775470-643C-4C8D-1E70-16665ACE26C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20536889">
            <a:off x="2033829" y="325743"/>
            <a:ext cx="2535911" cy="2535911"/>
          </a:xfrm>
          <a:prstGeom prst="rect">
            <a:avLst/>
          </a:prstGeom>
        </p:spPr>
      </p:pic>
      <p:pic>
        <p:nvPicPr>
          <p:cNvPr id="18" name="Graphic 17" descr="Peas In Pod with solid fill">
            <a:extLst>
              <a:ext uri="{FF2B5EF4-FFF2-40B4-BE49-F238E27FC236}">
                <a16:creationId xmlns:a16="http://schemas.microsoft.com/office/drawing/2014/main" id="{8EAC9D31-0C44-F585-09DA-05741D0BCA4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729180" y="2239933"/>
            <a:ext cx="1145207" cy="1145207"/>
          </a:xfrm>
          <a:prstGeom prst="rect">
            <a:avLst/>
          </a:prstGeom>
        </p:spPr>
      </p:pic>
    </p:spTree>
    <p:custDataLst>
      <p:tags r:id="rId1"/>
    </p:custDataLst>
    <p:extLst>
      <p:ext uri="{BB962C8B-B14F-4D97-AF65-F5344CB8AC3E}">
        <p14:creationId xmlns:p14="http://schemas.microsoft.com/office/powerpoint/2010/main" val="330301876"/>
      </p:ext>
    </p:extLst>
  </p:cSld>
  <p:clrMapOvr>
    <a:masterClrMapping/>
  </p:clrMapOvr>
  <mc:AlternateContent xmlns:mc="http://schemas.openxmlformats.org/markup-compatibility/2006" xmlns:p14="http://schemas.microsoft.com/office/powerpoint/2010/main">
    <mc:Choice Requires="p14">
      <p:transition spd="slow" p14:dur="2000" advTm="38329"/>
    </mc:Choice>
    <mc:Fallback xmlns="">
      <p:transition spd="slow" advTm="383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32" presetClass="emph" presetSubtype="0" repeatCount="indefinite" fill="hold" nodeType="withEffect">
                                  <p:stCondLst>
                                    <p:cond delay="0"/>
                                  </p:stCondLst>
                                  <p:childTnLst>
                                    <p:animRot by="120000">
                                      <p:cBhvr>
                                        <p:cTn id="8" dur="100" fill="hold">
                                          <p:stCondLst>
                                            <p:cond delay="0"/>
                                          </p:stCondLst>
                                        </p:cTn>
                                        <p:tgtEl>
                                          <p:spTgt spid="15"/>
                                        </p:tgtEl>
                                        <p:attrNameLst>
                                          <p:attrName>r</p:attrName>
                                        </p:attrNameLst>
                                      </p:cBhvr>
                                    </p:animRot>
                                    <p:animRot by="-240000">
                                      <p:cBhvr>
                                        <p:cTn id="9" dur="200" fill="hold">
                                          <p:stCondLst>
                                            <p:cond delay="200"/>
                                          </p:stCondLst>
                                        </p:cTn>
                                        <p:tgtEl>
                                          <p:spTgt spid="15"/>
                                        </p:tgtEl>
                                        <p:attrNameLst>
                                          <p:attrName>r</p:attrName>
                                        </p:attrNameLst>
                                      </p:cBhvr>
                                    </p:animRot>
                                    <p:animRot by="240000">
                                      <p:cBhvr>
                                        <p:cTn id="10" dur="200" fill="hold">
                                          <p:stCondLst>
                                            <p:cond delay="400"/>
                                          </p:stCondLst>
                                        </p:cTn>
                                        <p:tgtEl>
                                          <p:spTgt spid="15"/>
                                        </p:tgtEl>
                                        <p:attrNameLst>
                                          <p:attrName>r</p:attrName>
                                        </p:attrNameLst>
                                      </p:cBhvr>
                                    </p:animRot>
                                    <p:animRot by="-240000">
                                      <p:cBhvr>
                                        <p:cTn id="11" dur="200" fill="hold">
                                          <p:stCondLst>
                                            <p:cond delay="600"/>
                                          </p:stCondLst>
                                        </p:cTn>
                                        <p:tgtEl>
                                          <p:spTgt spid="15"/>
                                        </p:tgtEl>
                                        <p:attrNameLst>
                                          <p:attrName>r</p:attrName>
                                        </p:attrNameLst>
                                      </p:cBhvr>
                                    </p:animRot>
                                    <p:animRot by="120000">
                                      <p:cBhvr>
                                        <p:cTn id="12" dur="200" fill="hold">
                                          <p:stCondLst>
                                            <p:cond delay="800"/>
                                          </p:stCondLst>
                                        </p:cTn>
                                        <p:tgtEl>
                                          <p:spTgt spid="15"/>
                                        </p:tgtEl>
                                        <p:attrNameLst>
                                          <p:attrName>r</p:attrName>
                                        </p:attrNameLst>
                                      </p:cBhvr>
                                    </p:animRo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Farmer female with solid fill">
            <a:extLst>
              <a:ext uri="{FF2B5EF4-FFF2-40B4-BE49-F238E27FC236}">
                <a16:creationId xmlns:a16="http://schemas.microsoft.com/office/drawing/2014/main" id="{60B6F65F-5187-3759-CBB3-130FC375E9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91112" y="2114363"/>
            <a:ext cx="914400" cy="914400"/>
          </a:xfrm>
          <a:prstGeom prst="rect">
            <a:avLst/>
          </a:prstGeom>
        </p:spPr>
      </p:pic>
      <p:pic>
        <p:nvPicPr>
          <p:cNvPr id="7" name="Graphic 6" descr="Farmer female outline">
            <a:extLst>
              <a:ext uri="{FF2B5EF4-FFF2-40B4-BE49-F238E27FC236}">
                <a16:creationId xmlns:a16="http://schemas.microsoft.com/office/drawing/2014/main" id="{668916CC-BEB6-7D56-9202-527921CFD1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80066" y="5547397"/>
            <a:ext cx="914400" cy="914400"/>
          </a:xfrm>
          <a:prstGeom prst="rect">
            <a:avLst/>
          </a:prstGeom>
        </p:spPr>
      </p:pic>
      <p:pic>
        <p:nvPicPr>
          <p:cNvPr id="9" name="Graphic 8" descr="Farmer male outline">
            <a:extLst>
              <a:ext uri="{FF2B5EF4-FFF2-40B4-BE49-F238E27FC236}">
                <a16:creationId xmlns:a16="http://schemas.microsoft.com/office/drawing/2014/main" id="{C42933E9-9E23-C709-D488-ACCDF487216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78308" y="749170"/>
            <a:ext cx="914400" cy="914400"/>
          </a:xfrm>
          <a:prstGeom prst="rect">
            <a:avLst/>
          </a:prstGeom>
        </p:spPr>
      </p:pic>
      <p:pic>
        <p:nvPicPr>
          <p:cNvPr id="11" name="Graphic 10" descr="Farmer female with solid fill">
            <a:extLst>
              <a:ext uri="{FF2B5EF4-FFF2-40B4-BE49-F238E27FC236}">
                <a16:creationId xmlns:a16="http://schemas.microsoft.com/office/drawing/2014/main" id="{E69DFD84-D137-E0D3-FFB5-61867B5FD95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8606" y="1944506"/>
            <a:ext cx="914400" cy="914400"/>
          </a:xfrm>
          <a:prstGeom prst="rect">
            <a:avLst/>
          </a:prstGeom>
        </p:spPr>
      </p:pic>
      <p:pic>
        <p:nvPicPr>
          <p:cNvPr id="15" name="Graphic 14" descr="Farmer female outline">
            <a:extLst>
              <a:ext uri="{FF2B5EF4-FFF2-40B4-BE49-F238E27FC236}">
                <a16:creationId xmlns:a16="http://schemas.microsoft.com/office/drawing/2014/main" id="{35C81469-8068-EC82-121C-CECA9E5B486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2090" y="470407"/>
            <a:ext cx="914400" cy="914400"/>
          </a:xfrm>
          <a:prstGeom prst="rect">
            <a:avLst/>
          </a:prstGeom>
        </p:spPr>
      </p:pic>
      <p:pic>
        <p:nvPicPr>
          <p:cNvPr id="16" name="Graphic 15" descr="Farmer female with solid fill">
            <a:extLst>
              <a:ext uri="{FF2B5EF4-FFF2-40B4-BE49-F238E27FC236}">
                <a16:creationId xmlns:a16="http://schemas.microsoft.com/office/drawing/2014/main" id="{4E129295-1BE8-2542-2734-E109457C3AA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675424" y="371205"/>
            <a:ext cx="914400" cy="914400"/>
          </a:xfrm>
          <a:prstGeom prst="rect">
            <a:avLst/>
          </a:prstGeom>
        </p:spPr>
      </p:pic>
      <p:pic>
        <p:nvPicPr>
          <p:cNvPr id="42" name="Graphic 41" descr="Farmer male with solid fill">
            <a:extLst>
              <a:ext uri="{FF2B5EF4-FFF2-40B4-BE49-F238E27FC236}">
                <a16:creationId xmlns:a16="http://schemas.microsoft.com/office/drawing/2014/main" id="{E708ADE5-46F7-ADD1-BC5D-C13121DD3EB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35829" y="1860317"/>
            <a:ext cx="914400" cy="914400"/>
          </a:xfrm>
          <a:prstGeom prst="rect">
            <a:avLst/>
          </a:prstGeom>
        </p:spPr>
      </p:pic>
      <p:pic>
        <p:nvPicPr>
          <p:cNvPr id="3" name="Graphic 2" descr="Farmer male with solid fill">
            <a:extLst>
              <a:ext uri="{FF2B5EF4-FFF2-40B4-BE49-F238E27FC236}">
                <a16:creationId xmlns:a16="http://schemas.microsoft.com/office/drawing/2014/main" id="{7B1FDFC5-F7E7-7349-6AF9-7CAEA94FB8E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41570" y="5218621"/>
            <a:ext cx="914400" cy="914400"/>
          </a:xfrm>
          <a:prstGeom prst="rect">
            <a:avLst/>
          </a:prstGeom>
        </p:spPr>
      </p:pic>
      <p:pic>
        <p:nvPicPr>
          <p:cNvPr id="10" name="Graphic 9" descr="Farmer male with solid fill">
            <a:extLst>
              <a:ext uri="{FF2B5EF4-FFF2-40B4-BE49-F238E27FC236}">
                <a16:creationId xmlns:a16="http://schemas.microsoft.com/office/drawing/2014/main" id="{3AA13C3D-78DD-B476-0E03-6A9054C54FD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002148" y="4933467"/>
            <a:ext cx="914400" cy="914400"/>
          </a:xfrm>
          <a:prstGeom prst="rect">
            <a:avLst/>
          </a:prstGeom>
        </p:spPr>
      </p:pic>
      <p:pic>
        <p:nvPicPr>
          <p:cNvPr id="12" name="Graphic 11" descr="Farmer female outline">
            <a:extLst>
              <a:ext uri="{FF2B5EF4-FFF2-40B4-BE49-F238E27FC236}">
                <a16:creationId xmlns:a16="http://schemas.microsoft.com/office/drawing/2014/main" id="{8D0BAC97-48CF-C77B-4A53-F97644BDC36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483824" y="5158326"/>
            <a:ext cx="914400" cy="914400"/>
          </a:xfrm>
          <a:prstGeom prst="rect">
            <a:avLst/>
          </a:prstGeom>
        </p:spPr>
      </p:pic>
      <p:pic>
        <p:nvPicPr>
          <p:cNvPr id="13" name="Graphic 12" descr="Farmer male outline">
            <a:extLst>
              <a:ext uri="{FF2B5EF4-FFF2-40B4-BE49-F238E27FC236}">
                <a16:creationId xmlns:a16="http://schemas.microsoft.com/office/drawing/2014/main" id="{3ABBFAE3-6A29-5880-1EDD-388FBD90353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853663" y="3944427"/>
            <a:ext cx="914400" cy="914400"/>
          </a:xfrm>
          <a:prstGeom prst="rect">
            <a:avLst/>
          </a:prstGeom>
        </p:spPr>
      </p:pic>
      <p:pic>
        <p:nvPicPr>
          <p:cNvPr id="14" name="Graphic 13" descr="Farmer male with solid fill">
            <a:extLst>
              <a:ext uri="{FF2B5EF4-FFF2-40B4-BE49-F238E27FC236}">
                <a16:creationId xmlns:a16="http://schemas.microsoft.com/office/drawing/2014/main" id="{3540D44A-5310-AD75-CE6A-3FD4A468B7F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905187" y="3792027"/>
            <a:ext cx="914400" cy="914400"/>
          </a:xfrm>
          <a:prstGeom prst="rect">
            <a:avLst/>
          </a:prstGeom>
        </p:spPr>
      </p:pic>
      <p:pic>
        <p:nvPicPr>
          <p:cNvPr id="43" name="Graphic 42" descr="Farmer female with solid fill">
            <a:extLst>
              <a:ext uri="{FF2B5EF4-FFF2-40B4-BE49-F238E27FC236}">
                <a16:creationId xmlns:a16="http://schemas.microsoft.com/office/drawing/2014/main" id="{F2F3808D-AB02-13E9-07AE-E680A7DD85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62431" y="3693271"/>
            <a:ext cx="914400" cy="914400"/>
          </a:xfrm>
          <a:prstGeom prst="rect">
            <a:avLst/>
          </a:prstGeom>
        </p:spPr>
      </p:pic>
      <p:pic>
        <p:nvPicPr>
          <p:cNvPr id="44" name="Graphic 43" descr="Farmer female with solid fill">
            <a:extLst>
              <a:ext uri="{FF2B5EF4-FFF2-40B4-BE49-F238E27FC236}">
                <a16:creationId xmlns:a16="http://schemas.microsoft.com/office/drawing/2014/main" id="{E7604B57-CF8D-D738-AB7B-0B81C2B4D4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49229" y="5709107"/>
            <a:ext cx="914400" cy="914400"/>
          </a:xfrm>
          <a:prstGeom prst="rect">
            <a:avLst/>
          </a:prstGeom>
        </p:spPr>
      </p:pic>
      <p:pic>
        <p:nvPicPr>
          <p:cNvPr id="36" name="Graphic 35" descr="Eggplant with solid fill">
            <a:extLst>
              <a:ext uri="{FF2B5EF4-FFF2-40B4-BE49-F238E27FC236}">
                <a16:creationId xmlns:a16="http://schemas.microsoft.com/office/drawing/2014/main" id="{76C4437E-FBBC-7A2F-E5EA-7DF253C56A9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33177" y="5178229"/>
            <a:ext cx="914400" cy="914400"/>
          </a:xfrm>
          <a:prstGeom prst="rect">
            <a:avLst/>
          </a:prstGeom>
        </p:spPr>
      </p:pic>
      <p:pic>
        <p:nvPicPr>
          <p:cNvPr id="37" name="Graphic 36" descr="Chili Pepper with solid fill">
            <a:extLst>
              <a:ext uri="{FF2B5EF4-FFF2-40B4-BE49-F238E27FC236}">
                <a16:creationId xmlns:a16="http://schemas.microsoft.com/office/drawing/2014/main" id="{38EEE8CA-CA8F-9946-3A45-14D2BF6DF4D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78606" y="3426224"/>
            <a:ext cx="914400" cy="914400"/>
          </a:xfrm>
          <a:prstGeom prst="rect">
            <a:avLst/>
          </a:prstGeom>
        </p:spPr>
      </p:pic>
      <p:pic>
        <p:nvPicPr>
          <p:cNvPr id="39" name="Graphic 38" descr="Apple with solid fill">
            <a:extLst>
              <a:ext uri="{FF2B5EF4-FFF2-40B4-BE49-F238E27FC236}">
                <a16:creationId xmlns:a16="http://schemas.microsoft.com/office/drawing/2014/main" id="{1A6FFD8E-A30D-4BF9-F70C-117443CD614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068443" y="3426224"/>
            <a:ext cx="914400" cy="914400"/>
          </a:xfrm>
          <a:prstGeom prst="rect">
            <a:avLst/>
          </a:prstGeom>
        </p:spPr>
      </p:pic>
      <p:pic>
        <p:nvPicPr>
          <p:cNvPr id="40" name="Graphic 39" descr="Strawberry with solid fill">
            <a:extLst>
              <a:ext uri="{FF2B5EF4-FFF2-40B4-BE49-F238E27FC236}">
                <a16:creationId xmlns:a16="http://schemas.microsoft.com/office/drawing/2014/main" id="{26B3E1C4-1E0B-861E-1892-25A3E821A9C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994413" y="5643638"/>
            <a:ext cx="914400" cy="914400"/>
          </a:xfrm>
          <a:prstGeom prst="rect">
            <a:avLst/>
          </a:prstGeom>
        </p:spPr>
      </p:pic>
      <p:pic>
        <p:nvPicPr>
          <p:cNvPr id="41" name="Graphic 40" descr="Cherries with solid fill">
            <a:extLst>
              <a:ext uri="{FF2B5EF4-FFF2-40B4-BE49-F238E27FC236}">
                <a16:creationId xmlns:a16="http://schemas.microsoft.com/office/drawing/2014/main" id="{E2C1FA9B-E328-C037-274C-10C5BACFF6C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961869" y="4263829"/>
            <a:ext cx="914400" cy="914400"/>
          </a:xfrm>
          <a:prstGeom prst="rect">
            <a:avLst/>
          </a:prstGeom>
        </p:spPr>
      </p:pic>
      <p:pic>
        <p:nvPicPr>
          <p:cNvPr id="35" name="Graphic 34" descr="Peas In Pod with solid fill">
            <a:extLst>
              <a:ext uri="{FF2B5EF4-FFF2-40B4-BE49-F238E27FC236}">
                <a16:creationId xmlns:a16="http://schemas.microsoft.com/office/drawing/2014/main" id="{E27D1FFA-CC9A-51A0-3663-E13288674D42}"/>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580811" y="4819418"/>
            <a:ext cx="914400" cy="914400"/>
          </a:xfrm>
          <a:prstGeom prst="rect">
            <a:avLst/>
          </a:prstGeom>
        </p:spPr>
      </p:pic>
      <p:pic>
        <p:nvPicPr>
          <p:cNvPr id="23" name="Graphic 22" descr="Cherries with solid fill">
            <a:extLst>
              <a:ext uri="{FF2B5EF4-FFF2-40B4-BE49-F238E27FC236}">
                <a16:creationId xmlns:a16="http://schemas.microsoft.com/office/drawing/2014/main" id="{76151B11-A571-A3D0-0CD8-8A4CF80E58F6}"/>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184123" y="2159522"/>
            <a:ext cx="914400" cy="914400"/>
          </a:xfrm>
          <a:prstGeom prst="rect">
            <a:avLst/>
          </a:prstGeom>
        </p:spPr>
      </p:pic>
      <p:pic>
        <p:nvPicPr>
          <p:cNvPr id="31" name="Graphic 30" descr="Onion with solid fill">
            <a:extLst>
              <a:ext uri="{FF2B5EF4-FFF2-40B4-BE49-F238E27FC236}">
                <a16:creationId xmlns:a16="http://schemas.microsoft.com/office/drawing/2014/main" id="{D07D8155-94EC-9E3F-CB32-88BDA8FA6358}"/>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584022" y="305396"/>
            <a:ext cx="914400" cy="914400"/>
          </a:xfrm>
          <a:prstGeom prst="rect">
            <a:avLst/>
          </a:prstGeom>
        </p:spPr>
      </p:pic>
      <p:pic>
        <p:nvPicPr>
          <p:cNvPr id="19" name="Graphic 18" descr="Apple with solid fill">
            <a:extLst>
              <a:ext uri="{FF2B5EF4-FFF2-40B4-BE49-F238E27FC236}">
                <a16:creationId xmlns:a16="http://schemas.microsoft.com/office/drawing/2014/main" id="{34D24E1A-4B34-150C-8681-2815A57924F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541391" y="2419679"/>
            <a:ext cx="914400" cy="914400"/>
          </a:xfrm>
          <a:prstGeom prst="rect">
            <a:avLst/>
          </a:prstGeom>
        </p:spPr>
      </p:pic>
      <p:pic>
        <p:nvPicPr>
          <p:cNvPr id="21" name="Graphic 20" descr="Strawberry with solid fill">
            <a:extLst>
              <a:ext uri="{FF2B5EF4-FFF2-40B4-BE49-F238E27FC236}">
                <a16:creationId xmlns:a16="http://schemas.microsoft.com/office/drawing/2014/main" id="{81016B27-BB7C-C8BA-9C79-FFD2B322E573}"/>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7484146" y="1536140"/>
            <a:ext cx="914400" cy="914400"/>
          </a:xfrm>
          <a:prstGeom prst="rect">
            <a:avLst/>
          </a:prstGeom>
        </p:spPr>
      </p:pic>
      <p:pic>
        <p:nvPicPr>
          <p:cNvPr id="25" name="Graphic 24" descr="Eggplant with solid fill">
            <a:extLst>
              <a:ext uri="{FF2B5EF4-FFF2-40B4-BE49-F238E27FC236}">
                <a16:creationId xmlns:a16="http://schemas.microsoft.com/office/drawing/2014/main" id="{8435A1E8-B7BE-9B5F-F3FA-7743F9BF6C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784168" y="2270045"/>
            <a:ext cx="914400" cy="914400"/>
          </a:xfrm>
          <a:prstGeom prst="rect">
            <a:avLst/>
          </a:prstGeom>
        </p:spPr>
      </p:pic>
      <p:pic>
        <p:nvPicPr>
          <p:cNvPr id="29" name="Graphic 28" descr="Soy with solid fill">
            <a:extLst>
              <a:ext uri="{FF2B5EF4-FFF2-40B4-BE49-F238E27FC236}">
                <a16:creationId xmlns:a16="http://schemas.microsoft.com/office/drawing/2014/main" id="{EF42FC33-7411-0DD0-EA7D-6EB4E8141782}"/>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378629" y="927383"/>
            <a:ext cx="914400" cy="914400"/>
          </a:xfrm>
          <a:prstGeom prst="rect">
            <a:avLst/>
          </a:prstGeom>
        </p:spPr>
      </p:pic>
      <p:pic>
        <p:nvPicPr>
          <p:cNvPr id="33" name="Graphic 32" descr="Chili Pepper with solid fill">
            <a:extLst>
              <a:ext uri="{FF2B5EF4-FFF2-40B4-BE49-F238E27FC236}">
                <a16:creationId xmlns:a16="http://schemas.microsoft.com/office/drawing/2014/main" id="{5A93E6A8-FB7D-C1D3-9083-B433600D8E4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191725" y="356964"/>
            <a:ext cx="914400" cy="914400"/>
          </a:xfrm>
          <a:prstGeom prst="rect">
            <a:avLst/>
          </a:prstGeom>
        </p:spPr>
      </p:pic>
      <p:pic>
        <p:nvPicPr>
          <p:cNvPr id="38" name="Graphic 37" descr="Peas In Pod with solid fill">
            <a:extLst>
              <a:ext uri="{FF2B5EF4-FFF2-40B4-BE49-F238E27FC236}">
                <a16:creationId xmlns:a16="http://schemas.microsoft.com/office/drawing/2014/main" id="{88EE7E84-2E4B-1B0C-F837-2D7A510C192F}"/>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013777" y="470183"/>
            <a:ext cx="914400" cy="914400"/>
          </a:xfrm>
          <a:prstGeom prst="rect">
            <a:avLst/>
          </a:prstGeom>
        </p:spPr>
      </p:pic>
    </p:spTree>
    <p:custDataLst>
      <p:tags r:id="rId1"/>
    </p:custDataLst>
    <p:extLst>
      <p:ext uri="{BB962C8B-B14F-4D97-AF65-F5344CB8AC3E}">
        <p14:creationId xmlns:p14="http://schemas.microsoft.com/office/powerpoint/2010/main" val="1581528331"/>
      </p:ext>
    </p:extLst>
  </p:cSld>
  <p:clrMapOvr>
    <a:masterClrMapping/>
  </p:clrMapOvr>
  <mc:AlternateContent xmlns:mc="http://schemas.openxmlformats.org/markup-compatibility/2006" xmlns:p14="http://schemas.microsoft.com/office/powerpoint/2010/main">
    <mc:Choice Requires="p14">
      <p:transition spd="slow" p14:dur="2000" advTm="22865"/>
    </mc:Choice>
    <mc:Fallback xmlns="">
      <p:transition spd="slow" advTm="228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1693 -0.01088 L 0.01693 -0.01088 C 0.03255 -0.05601 0.03555 -0.06921 0.05677 -0.10879 C 0.07487 -0.14259 0.09414 -0.17407 0.11276 -0.20671 C 0.12109 -0.22129 0.1293 -0.23611 0.1375 -0.25069 C 0.14414 -0.2625 0.15182 -0.27268 0.15742 -0.28611 C 0.1612 -0.29514 0.16484 -0.30416 0.16875 -0.31319 C 0.17435 -0.32569 0.18125 -0.33657 0.18594 -0.35023 C 0.18776 -0.35578 0.18958 -0.36157 0.19167 -0.36713 C 0.20404 -0.4 0.18763 -0.35231 0.19831 -0.38402 C 0.20013 -0.40347 0.19922 -0.39074 0.19922 -0.42268 " pathEditMode="relative" ptsTypes="AAAAAAAAAAA">
                                      <p:cBhvr>
                                        <p:cTn id="6" dur="2000" fill="hold"/>
                                        <p:tgtEl>
                                          <p:spTgt spid="37"/>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0925 0.02384 L 0.00925 0.02384 C 0.02058 0.00625 0.03269 -0.00972 0.04336 -0.0287 C 0.07995 -0.09306 0.09922 -0.12639 0.12409 -0.1956 C 0.13542 -0.22708 0.1418 -0.25579 0.15157 -0.28866 C 0.16446 -0.33171 0.15951 -0.31343 0.17253 -0.34769 C 0.17487 -0.3537 0.17683 -0.36019 0.17917 -0.3662 C 0.19323 -0.40208 0.18711 -0.37847 0.20573 -0.4338 C 0.2086 -0.44213 0.2112 -0.45093 0.21433 -0.45903 C 0.21823 -0.46945 0.22305 -0.4787 0.2267 -0.48935 C 0.22761 -0.49213 0.22865 -0.49491 0.22943 -0.49792 C 0.23047 -0.50116 0.23125 -0.50486 0.23229 -0.5081 C 0.23815 -0.52477 0.23568 -0.51528 0.24284 -0.52986 C 0.26927 -0.58426 0.23216 -0.51273 0.25612 -0.55532 C 0.25716 -0.55718 0.25808 -0.55972 0.25886 -0.56204 C 0.26029 -0.56528 0.26276 -0.57222 0.26276 -0.57222 C 0.26341 -0.57546 0.26381 -0.57894 0.26459 -0.58218 C 0.26511 -0.58403 0.26641 -0.58542 0.26654 -0.58727 C 0.26706 -0.59352 0.26654 -0.59977 0.26654 -0.60579 L 0.26654 -0.60579 " pathEditMode="relative" ptsTypes="AAAAAAAAAAAAAAAAAAAA">
                                      <p:cBhvr>
                                        <p:cTn id="8" dur="2000" fill="hold"/>
                                        <p:tgtEl>
                                          <p:spTgt spid="36"/>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0181 0.00347 L -0.0181 0.00347 C -0.02539 -0.0007 -0.03321 -0.00232 -0.03998 -0.00857 C -0.04701 -0.01482 -0.05287 -0.02477 -0.05899 -0.0338 C -0.07943 -0.06389 -0.07474 -0.05463 -0.08555 -0.08612 C -0.08685 -0.09399 -0.08841 -0.10162 -0.08933 -0.10973 C -0.08972 -0.11227 -0.09115 -0.14352 -0.09128 -0.14514 C -0.09193 -0.15371 -0.09284 -0.16204 -0.09414 -0.17037 C -0.09597 -0.18357 -0.09948 -0.19584 -0.10078 -0.20926 C -0.10104 -0.21274 -0.10104 -0.21621 -0.1017 -0.21945 C -0.10261 -0.22408 -0.10443 -0.22824 -0.10547 -0.23287 C -0.10664 -0.23797 -0.10742 -0.24306 -0.10834 -0.24815 C -0.10912 -0.25787 -0.10912 -0.25949 -0.11029 -0.26829 C -0.11055 -0.27061 -0.11107 -0.27269 -0.1112 -0.275 C -0.11133 -0.27894 -0.1112 -0.28287 -0.1112 -0.28681 " pathEditMode="relative" ptsTypes="AAAAAAAAAAAAAAA">
                                      <p:cBhvr>
                                        <p:cTn id="10" dur="2000" fill="hold"/>
                                        <p:tgtEl>
                                          <p:spTgt spid="41"/>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00208 0.00162 L -0.00208 0.00162 C -0.01002 -0.03703 -0.01028 -0.04213 -0.02213 -0.08125 C -0.02682 -0.09676 -0.03346 -0.11041 -0.03724 -0.12685 C -0.04518 -0.16088 -0.05039 -0.19676 -0.05716 -0.23148 C -0.06146 -0.25301 -0.06614 -0.27407 -0.07044 -0.2956 C -0.09752 -0.42893 -0.0681 -0.2831 -0.09414 -0.43055 C -0.10039 -0.46574 -0.10755 -0.50023 -0.11419 -0.53518 C -0.11575 -0.54421 -0.11705 -0.55347 -0.11888 -0.56227 C -0.12278 -0.58102 -0.1306 -0.61921 -0.13593 -0.64166 C -0.1375 -0.64791 -0.13906 -0.65393 -0.14075 -0.66018 C -0.14218 -0.68889 -0.14127 -0.67268 -0.14349 -0.70902 " pathEditMode="relative" ptsTypes="AAAAAAAAAAAA">
                                      <p:cBhvr>
                                        <p:cTn id="12" dur="2000" fill="hold"/>
                                        <p:tgtEl>
                                          <p:spTgt spid="40"/>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0.00612 0.02963 L 0.00612 0.02963 C 0.03112 -0.00115 0.03242 -0.00139 0.06211 -0.04652 C 0.0694 -0.05764 0.07657 -0.06921 0.08295 -0.08194 C 0.08646 -0.08889 0.08894 -0.09745 0.09154 -0.10555 C 0.09167 -0.10648 0.09584 -0.12754 0.09818 -0.13101 C 0.10157 -0.13588 0.10638 -0.13726 0.10951 -0.14282 C 0.11016 -0.14375 0.11068 -0.14537 0.11146 -0.14606 C 0.11224 -0.14699 0.11433 -0.14768 0.11433 -0.14768 " pathEditMode="relative" ptsTypes="AAAAAAAAA">
                                      <p:cBhvr>
                                        <p:cTn id="14" dur="2000" fill="hold"/>
                                        <p:tgtEl>
                                          <p:spTgt spid="39"/>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01263 0.00024 L -0.01263 0.00024 C -0.01654 -0.00324 -0.02044 -0.00601 -0.02409 -0.00995 C -0.04323 -0.03055 -0.06458 -0.05532 -0.08112 -0.08263 L -0.12005 -0.14675 C -0.12708 -0.15833 -0.13594 -0.16759 -0.14088 -0.18217 C -0.1444 -0.19236 -0.14818 -0.20208 -0.1513 -0.2125 C -0.15898 -0.23796 -0.15794 -0.24421 -0.16458 -0.27152 C -0.16719 -0.28194 -0.17044 -0.29166 -0.17318 -0.30208 C -0.18346 -0.3412 -0.17174 -0.30347 -0.18463 -0.34259 C -0.18489 -0.34537 -0.18489 -0.34838 -0.18555 -0.35092 C -0.18711 -0.35787 -0.19023 -0.36388 -0.19127 -0.37129 C -0.19154 -0.37338 -0.1918 -0.37569 -0.19219 -0.378 C -0.19245 -0.37963 -0.19297 -0.38125 -0.1931 -0.3831 C -0.19349 -0.38634 -0.19375 -0.38981 -0.19401 -0.39305 " pathEditMode="relative" ptsTypes="AAAAAAAAAAAAAAA">
                                      <p:cBhvr>
                                        <p:cTn id="16" dur="2000" fill="hold"/>
                                        <p:tgtEl>
                                          <p:spTgt spid="35"/>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1719 0.03033 L 0.01719 0.03033 C 0.0181 0.0375 0.0181 0.04537 0.01992 0.05208 C 0.03633 0.11296 0.04154 0.11343 0.0599 0.17037 C 0.06732 0.19352 0.07292 0.21852 0.08073 0.24121 C 0.0918 0.27315 0.12136 0.35718 0.14245 0.39653 C 0.14896 0.40857 0.15612 0.41968 0.16341 0.43033 C 0.17656 0.44931 0.18307 0.45833 0.19844 0.46574 C 0.20365 0.46806 0.21693 0.46736 0.22136 0.46736 " pathEditMode="relative" ptsTypes="AAAAAAAAA">
                                      <p:cBhvr>
                                        <p:cTn id="18" dur="2000" fill="hold"/>
                                        <p:tgtEl>
                                          <p:spTgt spid="23"/>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01055 0.02894 L 0.01055 0.02894 C 0.01107 0.04468 0.01146 0.06042 0.01237 0.07616 C 0.01341 0.09468 0.01537 0.1132 0.01615 0.13171 C 0.01693 0.15023 0.0168 0.16898 0.01719 0.1875 C 0.01771 0.27083 0.0181 0.35394 0.01901 0.43727 C 0.01914 0.4507 0.01992 0.45718 0.02188 0.46945 C 0.0237 0.48056 0.02565 0.4919 0.02761 0.50301 C 0.02995 0.51759 0.02891 0.5132 0.03229 0.52847 C 0.03321 0.53241 0.03425 0.53634 0.03516 0.54028 C 0.03581 0.54259 0.03607 0.54514 0.03711 0.54699 C 0.03802 0.54884 0.03959 0.54931 0.04089 0.55046 L 0.06185 0.54861 " pathEditMode="relative" ptsTypes="AAAAAAAAAAAAA">
                                      <p:cBhvr>
                                        <p:cTn id="20" dur="2000" fill="hold"/>
                                        <p:tgtEl>
                                          <p:spTgt spid="31"/>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00495 0.04838 L 0.00495 0.04838 C 0.00808 0.06458 0.01381 0.07986 0.01433 0.09722 C 0.01732 0.18819 0.01289 0.27963 0.01537 0.3706 C 0.01563 0.38125 0.02904 0.45093 0.03151 0.46157 C 0.03555 0.47986 0.03998 0.49792 0.0448 0.51574 C 0.04753 0.52569 0.05092 0.53495 0.0543 0.54444 C 0.0573 0.55255 0.05951 0.55671 0.06472 0.55949 C 0.0668 0.56065 0.06914 0.56065 0.07136 0.56111 C 0.07396 0.56065 0.07683 0.56181 0.07891 0.55949 C 0.0806 0.55787 0.08164 0.54306 0.08177 0.54097 C 0.0819 0.54051 0.08177 0.53981 0.08177 0.53935 " pathEditMode="relative" ptsTypes="AAAAAAAAAAAA">
                                      <p:cBhvr>
                                        <p:cTn id="22" dur="2000" fill="hold"/>
                                        <p:tgtEl>
                                          <p:spTgt spid="33"/>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0095 0.03495 L -0.0095 0.03495 C -0.01562 0.06968 -0.02057 0.10509 -0.0276 0.13958 C -0.03581 0.17963 -0.04752 0.21736 -0.05521 0.25764 C -0.06341 0.30093 -0.06927 0.38032 -0.07317 0.42477 C -0.07513 0.48773 -0.07526 0.48032 -0.07604 0.5412 C -0.07643 0.56921 -0.07578 0.59745 -0.07695 0.6257 C -0.07734 0.6331 -0.07773 0.64236 -0.08086 0.64745 C -0.08411 0.65324 -0.08971 0.65208 -0.09414 0.6544 C -0.11497 0.64421 -0.11289 0.65556 -0.11784 0.63241 C -0.11797 0.63171 -0.11784 0.63125 -0.11784 0.63056 " pathEditMode="relative" ptsTypes="AAAAAAAAAAA">
                                      <p:cBhvr>
                                        <p:cTn id="24" dur="2000" fill="hold"/>
                                        <p:tgtEl>
                                          <p:spTgt spid="21"/>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00898 0.04282 L -0.00898 0.04282 C -0.01211 0.05995 -0.01666 0.07986 -0.01745 0.09837 C -0.01836 0.11921 -0.0181 0.14004 -0.01836 0.16087 C -0.01745 0.17777 -0.01771 0.1949 -0.01562 0.21157 C -0.0138 0.22569 -0.00989 0.23865 -0.00703 0.25208 C -0.00547 0.25949 -0.00104 0.28078 0.00157 0.28912 C 0.00222 0.29166 0.00326 0.29375 0.0043 0.29606 C 0.00573 0.29884 0.00873 0.30439 0.01094 0.30601 C 0.01224 0.30694 0.01354 0.30717 0.01485 0.30787 C 0.01888 0.30995 0.02305 0.31203 0.02709 0.31458 C 0.03034 0.31643 0.03334 0.31967 0.03659 0.32129 C 0.03907 0.32245 0.04167 0.32222 0.04427 0.32291 C 0.04584 0.32337 0.0474 0.32407 0.04896 0.32476 C 0.05495 0.32361 0.06107 0.32314 0.06706 0.32129 C 0.07279 0.31967 0.07084 0.31875 0.0737 0.31273 C 0.07448 0.31111 0.07657 0.30787 0.07657 0.30787 L 0.07552 0.30787 " pathEditMode="relative" ptsTypes="AAAAAAAAAAAAAAAAAA">
                                      <p:cBhvr>
                                        <p:cTn id="26" dur="2000" fill="hold"/>
                                        <p:tgtEl>
                                          <p:spTgt spid="25"/>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0.00834 0.0632 L 0.00834 0.0632 C 0.00769 0.10857 0.00651 0.15417 0.00651 0.19977 C 0.00651 0.26737 0.00716 0.33496 0.00834 0.40232 C 0.00847 0.40903 0.0099 0.42223 0.01211 0.4294 C 0.01289 0.43195 0.01368 0.4345 0.01498 0.43612 C 0.01667 0.43843 0.01875 0.43959 0.02071 0.44121 C 0.03047 0.44931 0.02657 0.44723 0.03581 0.44977 C 0.03933 0.44792 0.0431 0.44769 0.04623 0.44468 C 0.04753 0.44329 0.0474 0.44005 0.04818 0.43774 C 0.04896 0.43542 0.05013 0.43357 0.05091 0.43102 C 0.0517 0.42894 0.05222 0.42662 0.05287 0.42431 C 0.05339 0.42269 0.05417 0.42107 0.05482 0.41922 " pathEditMode="relative" ptsTypes="AAAAAAAAAAAAA">
                                      <p:cBhvr>
                                        <p:cTn id="28" dur="2000" fill="hold"/>
                                        <p:tgtEl>
                                          <p:spTgt spid="19"/>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1.04167E-6 4.81481E-6 L -1.04167E-6 4.81481E-6 C -0.00391 0.02638 -0.00911 0.05254 -0.01146 0.07986 C -0.01523 0.12453 -0.01237 0.1706 -0.0181 0.21458 C -0.02409 0.26064 -0.03802 0.30254 -0.04661 0.34745 C -0.05247 0.3787 -0.05664 0.41064 -0.06172 0.44212 C -0.06328 0.48796 -0.06523 0.53402 -0.06654 0.57986 C -0.0694 0.68472 -0.07331 0.64722 -0.06172 0.71481 C -0.04883 0.703 -0.04779 0.70555 -0.03997 0.6875 C -0.03958 0.68657 -0.03997 0.68518 -0.03997 0.68402 " pathEditMode="relative" rAng="0" ptsTypes="AAAAAAAAAA">
                                      <p:cBhvr>
                                        <p:cTn id="30" dur="2000" fill="hold"/>
                                        <p:tgtEl>
                                          <p:spTgt spid="29"/>
                                        </p:tgtEl>
                                        <p:attrNameLst>
                                          <p:attrName>ppt_x</p:attrName>
                                          <p:attrName>ppt_y</p:attrName>
                                        </p:attrNameLst>
                                      </p:cBhvr>
                                      <p:rCtr x="-3490" y="35741"/>
                                    </p:animMotion>
                                  </p:childTnLst>
                                </p:cTn>
                              </p:par>
                              <p:par>
                                <p:cTn id="31" presetID="0" presetClass="path" presetSubtype="0" accel="50000" decel="50000" fill="hold" nodeType="withEffect">
                                  <p:stCondLst>
                                    <p:cond delay="0"/>
                                  </p:stCondLst>
                                  <p:childTnLst>
                                    <p:animMotion origin="layout" path="M -0.00781 0.03703 L -0.00781 0.03703 C -0.01172 0.13148 -0.01523 0.22592 -0.01927 0.32037 C -0.02734 0.51018 -0.01758 0.51782 -0.05338 0.66296 C -0.05416 0.66574 -0.08776 0.77754 -0.09609 0.7912 C -0.10052 0.79837 -0.10755 0.79675 -0.11328 0.79976 C -0.12291 0.73958 -0.12265 0.76111 -0.12265 0.73726 " pathEditMode="relative" ptsTypes="AAAAAAA">
                                      <p:cBhvr>
                                        <p:cTn id="32" dur="2000" fill="hold"/>
                                        <p:tgtEl>
                                          <p:spTgt spid="38"/>
                                        </p:tgtEl>
                                        <p:attrNameLst>
                                          <p:attrName>ppt_x</p:attrName>
                                          <p:attrName>ppt_y</p:attrName>
                                        </p:attrNameLst>
                                      </p:cBhvr>
                                    </p:animMotion>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nodeType="clickEffect">
                                  <p:stCondLst>
                                    <p:cond delay="0"/>
                                  </p:stCondLst>
                                  <p:childTnLst>
                                    <p:animMotion origin="layout" path="M 0.0599 0.55208 L 0.0599 0.55208 C 0.05287 0.54699 0.04571 0.54259 0.03894 0.53681 C 0.00651 0.50857 -0.0056 0.49537 -0.03411 0.45741 C -0.05143 0.43449 -0.06979 0.41343 -0.08541 0.38658 C -0.09388 0.37199 -0.10273 0.35787 -0.11106 0.34283 C -0.11849 0.32917 -0.12513 0.31389 -0.13281 0.3007 C -0.14635 0.27732 -0.16054 0.25533 -0.17461 0.2331 C -0.19153 0.20625 -0.20052 0.19283 -0.21927 0.16898 C -0.23463 0.14931 -0.24153 0.14236 -0.26002 0.12847 C -0.27669 0.11597 -0.27955 0.11736 -0.29609 0.10833 C -0.3263 0.09144 -0.31302 0.09884 -0.33307 0.08472 C -0.33567 0.08287 -0.33815 0.08148 -0.34075 0.07963 C -0.34205 0.0787 -0.34323 0.07755 -0.34453 0.07616 C -0.34804 0.07269 -0.347 0.07222 -0.35117 0.06945 C -0.36015 0.06343 -0.3513 0.07107 -0.35677 0.0662 " pathEditMode="relative" ptsTypes="AAAAAAAAAAAAAAAA">
                                      <p:cBhvr>
                                        <p:cTn id="36" dur="2000" fill="hold"/>
                                        <p:tgtEl>
                                          <p:spTgt spid="31"/>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0.06954 0.5412 L 0.06954 0.5412 C -0.0095 0.53889 0.0194 0.54236 -0.07005 0.52593 C -0.08906 0.52245 -0.1082 0.51991 -0.12708 0.51412 C -0.16744 0.50139 -0.20859 0.49236 -0.24765 0.47014 C -0.31757 0.43032 -0.28268 0.45208 -0.36718 0.39421 C -0.37461 0.38935 -0.3819 0.38472 -0.38906 0.37917 C -0.39479 0.37454 -0.40039 0.36944 -0.40612 0.36551 C -0.41145 0.36204 -0.41705 0.36065 -0.42226 0.35718 C -0.43632 0.34769 -0.45013 0.33681 -0.46406 0.32685 L -0.47838 0.31667 C -0.48502 0.31181 -0.4914 0.30532 -0.4983 0.30139 C -0.52161 0.28843 -0.50833 0.29769 -0.53528 0.27269 C -0.53971 0.26875 -0.53802 0.2713 -0.53997 0.26782 " pathEditMode="relative" ptsTypes="AAAAAAAAAAAAAA">
                                      <p:cBhvr>
                                        <p:cTn id="38" dur="2000" fill="hold"/>
                                        <p:tgtEl>
                                          <p:spTgt spid="33"/>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0.12174 0.74745 L -0.12174 0.74745 C -0.13515 0.74629 -0.14843 0.74606 -0.16172 0.74398 C -0.17356 0.74212 -0.18411 0.73425 -0.19492 0.72546 C -0.22161 0.70347 -0.2483 0.68101 -0.27474 0.65787 C -0.30924 0.62777 -0.33867 0.5956 -0.36966 0.55162 C -0.37435 0.5449 -0.37942 0.53865 -0.38385 0.53148 C -0.42435 0.46458 -0.39648 0.50532 -0.42474 0.46041 C -0.42877 0.45416 -0.43294 0.44837 -0.43711 0.44189 C -0.44062 0.43634 -0.44401 0.43055 -0.44752 0.425 C -0.45247 0.41712 -0.45768 0.40949 -0.46263 0.40138 C -0.46653 0.39537 -0.47005 0.38865 -0.47409 0.38287 C -0.48073 0.37337 -0.48763 0.36435 -0.49401 0.35416 C -0.50104 0.34305 -0.50846 0.3324 -0.51393 0.31875 C -0.51979 0.30439 -0.51679 0.31041 -0.52252 0.30023 C -0.52317 0.29745 -0.52343 0.29421 -0.52435 0.29189 C -0.52539 0.28958 -0.52708 0.28865 -0.52825 0.2868 C -0.53086 0.2824 -0.53359 0.27824 -0.5358 0.27314 C -0.53776 0.26875 -0.5401 0.26481 -0.54153 0.25972 C -0.54284 0.25509 -0.54349 0.25185 -0.54531 0.24791 C -0.54583 0.24675 -0.54661 0.2456 -0.54713 0.24467 " pathEditMode="relative" ptsTypes="AAAAAAAAAAAAAAAAAAAAA">
                                      <p:cBhvr>
                                        <p:cTn id="40" dur="2000" fill="hold"/>
                                        <p:tgtEl>
                                          <p:spTgt spid="38"/>
                                        </p:tgtEl>
                                        <p:attrNameLst>
                                          <p:attrName>ppt_x</p:attrName>
                                          <p:attrName>ppt_y</p:attrName>
                                        </p:attrNameLst>
                                      </p:cBhvr>
                                    </p:animMotion>
                                  </p:childTnLst>
                                </p:cTn>
                              </p:par>
                              <p:par>
                                <p:cTn id="41" presetID="0" presetClass="path" presetSubtype="0" accel="50000" decel="50000" fill="hold" nodeType="withEffect">
                                  <p:stCondLst>
                                    <p:cond delay="0"/>
                                  </p:stCondLst>
                                  <p:childTnLst>
                                    <p:animMotion origin="layout" path="M -0.03633 0.75162 L -0.03633 0.75162 C -0.04114 0.75347 -0.04583 0.75718 -0.05065 0.75671 C -0.14166 0.74838 -0.23255 0.70834 -0.32122 0.67917 C -0.34713 0.64884 -0.37435 0.6213 -0.39909 0.58796 C -0.45937 0.50671 -0.51979 0.37801 -0.56237 0.27732 C -0.57174 0.25509 -0.57565 0.22685 -0.58229 0.20139 C -0.58515 0.15926 -0.58594 0.11644 -0.59088 0.07477 C -0.59453 0.04236 -0.60169 0.01158 -0.60794 -0.01967 C -0.60937 -0.02685 -0.61354 -0.03981 -0.61354 -0.03981 " pathEditMode="relative" ptsTypes="AAAAAAAAAA">
                                      <p:cBhvr>
                                        <p:cTn id="42" dur="2000" fill="hold"/>
                                        <p:tgtEl>
                                          <p:spTgt spid="29"/>
                                        </p:tgtEl>
                                        <p:attrNameLst>
                                          <p:attrName>ppt_x</p:attrName>
                                          <p:attrName>ppt_y</p:attrName>
                                        </p:attrNameLst>
                                      </p:cBhvr>
                                    </p:animMotion>
                                  </p:childTnLst>
                                </p:cTn>
                              </p:par>
                              <p:par>
                                <p:cTn id="43" presetID="0" presetClass="path" presetSubtype="0" accel="50000" decel="50000" fill="hold" nodeType="withEffect">
                                  <p:stCondLst>
                                    <p:cond delay="0"/>
                                  </p:stCondLst>
                                  <p:childTnLst>
                                    <p:animMotion origin="layout" path="M 0.08698 0.2993 L 0.08698 0.2993 C 0.07526 0.30532 0.06367 0.3125 0.05183 0.31782 C 0.01797 0.33263 0.0112 0.33263 -0.02031 0.33981 C -0.06823 0.33773 -0.06653 0.34236 -0.12096 0.31273 C -0.13802 0.30347 -0.20664 0.25555 -0.22916 0.2368 C -0.24752 0.22152 -0.26588 0.20625 -0.28333 0.18773 C -0.28802 0.18287 -0.29323 0.1787 -0.29752 0.17268 C -0.30351 0.16412 -0.3108 0.14537 -0.31458 0.13379 C -0.31679 0.12731 -0.31823 0.12013 -0.32031 0.11365 C -0.32356 0.10324 -0.32695 0.09282 -0.33073 0.0831 L -0.34401 0.04953 C -0.34648 0.04328 -0.34974 0.03611 -0.35169 0.02916 C -0.35234 0.02638 -0.35299 0.02361 -0.35351 0.02083 C -0.35455 0.01574 -0.35442 0.01736 -0.35442 0.01412 " pathEditMode="relative" ptsTypes="AAAAAAAAAAAAAAA">
                                      <p:cBhvr>
                                        <p:cTn id="44" dur="2000" fill="hold"/>
                                        <p:tgtEl>
                                          <p:spTgt spid="25"/>
                                        </p:tgtEl>
                                        <p:attrNameLst>
                                          <p:attrName>ppt_x</p:attrName>
                                          <p:attrName>ppt_y</p:attrName>
                                        </p:attrNameLst>
                                      </p:cBhvr>
                                    </p:animMotion>
                                  </p:childTnLst>
                                </p:cTn>
                              </p:par>
                              <p:par>
                                <p:cTn id="45" presetID="0" presetClass="path" presetSubtype="0" accel="50000" decel="50000" fill="hold" nodeType="withEffect">
                                  <p:stCondLst>
                                    <p:cond delay="0"/>
                                  </p:stCondLst>
                                  <p:childTnLst>
                                    <p:animMotion origin="layout" path="M 0.03776 0.4007 L 0.03776 0.4007 C 0.03073 0.40394 0.02396 0.41112 0.0168 0.41065 C -0.02356 0.40903 -0.04648 0.39422 -0.08281 0.36852 C -0.09987 0.35672 -0.11744 0.3463 -0.1332 0.32987 C -0.1539 0.30787 -0.21849 0.22686 -0.24804 0.18635 C -0.25807 0.17269 -0.26718 0.15718 -0.27747 0.14422 C -0.28828 0.13056 -0.29922 0.1176 -0.30976 0.10371 C -0.32135 0.08843 -0.33229 0.0713 -0.34401 0.05649 C -0.36523 0.02917 -0.38698 0.00371 -0.40846 -0.02291 L -0.43698 -0.05833 C -0.44231 -0.06504 -0.44869 -0.0699 -0.45312 -0.0787 C -0.45729 -0.08657 -0.46145 -0.09421 -0.46549 -0.10231 C -0.46875 -0.10879 -0.47148 -0.1162 -0.475 -0.12245 C -0.47942 -0.13032 -0.48463 -0.13657 -0.48919 -0.14444 C -0.49622 -0.15648 -0.50247 -0.17453 -0.51198 -0.18148 C -0.51575 -0.18425 -0.51953 -0.18773 -0.52343 -0.19004 C -0.52526 -0.19097 -0.52721 -0.19236 -0.52903 -0.19328 C -0.53034 -0.19398 -0.53281 -0.1949 -0.53281 -0.1949 " pathEditMode="relative" ptsTypes="AAAAAAAAAAAAAAAAAAA">
                                      <p:cBhvr>
                                        <p:cTn id="46" dur="2000" fill="hold"/>
                                        <p:tgtEl>
                                          <p:spTgt spid="19"/>
                                        </p:tgtEl>
                                        <p:attrNameLst>
                                          <p:attrName>ppt_x</p:attrName>
                                          <p:attrName>ppt_y</p:attrName>
                                        </p:attrNameLst>
                                      </p:cBhvr>
                                    </p:animMotion>
                                  </p:childTnLst>
                                </p:cTn>
                              </p:par>
                              <p:par>
                                <p:cTn id="47" presetID="0" presetClass="path" presetSubtype="0" accel="50000" decel="50000" fill="hold" nodeType="withEffect">
                                  <p:stCondLst>
                                    <p:cond delay="0"/>
                                  </p:stCondLst>
                                  <p:childTnLst>
                                    <p:animMotion origin="layout" path="M 0.00469 0.03657 L 0.00469 0.03657 C 0.0056 0.05046 0.0056 0.06482 0.00742 0.0787 C 0.00821 0.0838 0.01068 0.0875 0.01224 0.09213 C 0.01419 0.09838 0.01576 0.10486 0.01797 0.11065 C 0.02214 0.12222 0.02669 0.13333 0.03125 0.14445 C 0.04024 0.1669 0.04336 0.17384 0.05495 0.19861 C 0.07669 0.24491 0.04883 0.18426 0.07018 0.22732 C 0.07474 0.23657 0.07852 0.24722 0.08347 0.25602 C 0.08438 0.25764 0.08542 0.25926 0.08633 0.26111 C 0.08763 0.26366 0.08867 0.2669 0.09011 0.26945 C 0.09219 0.27315 0.09466 0.27616 0.09675 0.27963 C 0.09909 0.28333 0.10091 0.28796 0.10339 0.29144 C 0.11628 0.3088 0.12448 0.31273 0.14037 0.32523 C 0.14258 0.32685 0.14479 0.3287 0.14701 0.33032 C 0.15599 0.33611 0.15222 0.3331 0.15847 0.33866 C 0.1724 0.36968 0.1513 0.32222 0.16602 0.35718 C 0.16654 0.35857 0.16745 0.35926 0.16797 0.36065 C 0.17279 0.37361 0.17409 0.38148 0.18034 0.39282 C 0.18255 0.39676 0.18724 0.39699 0.18985 0.39792 C 0.20156 0.39607 0.1974 0.39607 0.20222 0.39607 " pathEditMode="relative" ptsTypes="AAAAAAAAAAAAAAAAAAAAA">
                                      <p:cBhvr>
                                        <p:cTn id="48" dur="2000" fill="hold"/>
                                        <p:tgtEl>
                                          <p:spTgt spid="21"/>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19401 -0.39814 L -0.19401 -0.39814 C -0.12344 -0.22893 -0.07083 -0.09814 0.02331 0.0676 C 0.04596 0.10741 0.07787 0.12616 0.10508 0.15556 L 0.11458 0.15047 " pathEditMode="relative" ptsTypes="AAAAA">
                                      <p:cBhvr>
                                        <p:cTn id="50" dur="2000" fill="hold"/>
                                        <p:tgtEl>
                                          <p:spTgt spid="35"/>
                                        </p:tgtEl>
                                        <p:attrNameLst>
                                          <p:attrName>ppt_x</p:attrName>
                                          <p:attrName>ppt_y</p:attrName>
                                        </p:attrNameLst>
                                      </p:cBhvr>
                                    </p:animMotion>
                                  </p:childTnLst>
                                </p:cTn>
                              </p:par>
                              <p:par>
                                <p:cTn id="51" presetID="0" presetClass="path" presetSubtype="0" accel="50000" decel="50000" fill="hold" nodeType="withEffect">
                                  <p:stCondLst>
                                    <p:cond delay="0"/>
                                  </p:stCondLst>
                                  <p:childTnLst>
                                    <p:animMotion origin="layout" path="M 0.10769 -0.16111 L 0.10769 -0.16111 C 0.11927 -0.1331 0.12123 -0.125 0.13607 -0.10208 C 0.16328 -0.06041 0.15573 -0.08078 0.16745 -0.05486 C 0.16836 -0.05277 0.16953 -0.05069 0.17032 -0.04814 C 0.178 -0.02338 0.16758 -0.05185 0.17409 -0.03472 C 0.1763 -0.02291 0.17344 -0.03541 0.17696 -0.02615 C 0.17943 -0.01944 0.17826 -0.02083 0.17982 -0.01435 C 0.18282 -0.00162 0.18086 -0.01389 0.18451 0.00417 C 0.18607 0.01181 0.18711 0.02176 0.18828 0.0294 C 0.18828 0.0294 0.19206 0.04977 0.19206 0.04977 C 0.2017 0.09051 0.19206 0.0507 0.20157 0.08681 C 0.20547 0.10116 0.20313 0.09723 0.20925 0.11042 C 0.21159 0.11574 0.21394 0.1213 0.2168 0.1257 C 0.22683 0.14051 0.23763 0.15348 0.24909 0.16436 C 0.25339 0.16852 0.25782 0.17292 0.26237 0.17616 C 0.2655 0.17848 0.26875 0.18056 0.27188 0.18287 C 0.27539 0.18565 0.27878 0.18889 0.28229 0.19144 C 0.28542 0.19352 0.28867 0.19422 0.2918 0.19653 C 0.29505 0.19885 0.29792 0.20301 0.3013 0.20486 C 0.30495 0.20695 0.30899 0.20672 0.31263 0.20834 C 0.3362 0.21829 0.31341 0.21366 0.33933 0.21667 L 0.39818 0.21343 C 0.40222 0.21297 0.40638 0.21274 0.41042 0.21158 C 0.41589 0.20996 0.42123 0.20741 0.42657 0.20486 C 0.43047 0.20301 0.43972 0.19815 0.44375 0.19468 C 0.44662 0.19236 0.44922 0.18866 0.45222 0.18635 C 0.45729 0.18241 0.46211 0.18241 0.46745 0.18125 C 0.47539 0.18287 0.48347 0.18311 0.49115 0.18635 C 0.50417 0.19167 0.53477 0.21204 0.55196 0.21667 C 0.55977 0.21875 0.56784 0.21875 0.57565 0.22014 C 0.59284 0.22315 0.62422 0.23287 0.63555 0.23704 C 0.66224 0.24653 0.66068 0.24561 0.67448 0.25394 " pathEditMode="relative" ptsTypes="AAAAAAAAAAAAAAAAAAAAAAAAAAAAAAAAA">
                                      <p:cBhvr>
                                        <p:cTn id="52" dur="2000" fill="hold"/>
                                        <p:tgtEl>
                                          <p:spTgt spid="39"/>
                                        </p:tgtEl>
                                        <p:attrNameLst>
                                          <p:attrName>ppt_x</p:attrName>
                                          <p:attrName>ppt_y</p:attrName>
                                        </p:attrNameLst>
                                      </p:cBhvr>
                                    </p:animMotion>
                                  </p:childTnLst>
                                </p:cTn>
                              </p:par>
                              <p:par>
                                <p:cTn id="53" presetID="0" presetClass="path" presetSubtype="0" accel="50000" decel="50000" fill="hold" nodeType="withEffect">
                                  <p:stCondLst>
                                    <p:cond delay="0"/>
                                  </p:stCondLst>
                                  <p:childTnLst>
                                    <p:animMotion origin="layout" path="M 0.1888 -0.41273 L 0.1888 -0.41273 C 0.20391 -0.30463 0.17878 -0.47847 0.20391 -0.32847 C 0.20547 -0.31921 0.2056 -0.30926 0.20677 -0.29976 C 0.20872 -0.28333 0.21055 -0.26689 0.21341 -0.25069 C 0.21693 -0.23078 0.22135 -0.21111 0.22578 -0.19166 C 0.23698 -0.14166 0.23958 -0.12314 0.25807 -0.08356 C 0.27721 -0.04236 0.34141 0.04468 0.34831 0.05301 C 0.3599 0.06783 0.37135 0.08311 0.38333 0.09699 C 0.40378 0.12084 0.44844 0.16227 0.46497 0.17292 L 0.52292 0.21019 C 0.53138 0.21551 0.53984 0.22107 0.54857 0.22524 L 0.56953 0.23542 C 0.57552 0.23866 0.58138 0.24283 0.5875 0.24561 C 0.59531 0.24908 0.60339 0.2507 0.6112 0.25394 C 0.62526 0.25996 0.66992 0.28311 0.67773 0.28774 C 0.68151 0.29005 0.68516 0.29283 0.68906 0.29445 C 0.69154 0.29561 0.69414 0.29561 0.69674 0.2963 C 0.70078 0.29723 0.70495 0.29838 0.70898 0.29954 C 0.71237 0.30209 0.71797 0.30649 0.72135 0.30649 L 0.7224 0.30649 " pathEditMode="relative" ptsTypes="AAAAAAAAAAAAAAAAAAAAA">
                                      <p:cBhvr>
                                        <p:cTn id="54" dur="2000" fill="hold"/>
                                        <p:tgtEl>
                                          <p:spTgt spid="37"/>
                                        </p:tgtEl>
                                        <p:attrNameLst>
                                          <p:attrName>ppt_x</p:attrName>
                                          <p:attrName>ppt_y</p:attrName>
                                        </p:attrNameLst>
                                      </p:cBhvr>
                                    </p:animMotion>
                                  </p:childTnLst>
                                </p:cTn>
                              </p:par>
                              <p:par>
                                <p:cTn id="55" presetID="0" presetClass="path" presetSubtype="0" accel="50000" decel="50000" fill="hold" nodeType="withEffect">
                                  <p:stCondLst>
                                    <p:cond delay="0"/>
                                  </p:stCondLst>
                                  <p:childTnLst>
                                    <p:animMotion origin="layout" path="M -0.13581 -0.30371 L -0.13581 -0.30371 C -0.08841 -0.22686 -0.05482 -0.10672 0.00651 -0.07269 C 0.11393 -0.01297 0.34362 -0.03727 0.34362 -0.03727 " pathEditMode="relative" ptsTypes="AAAA">
                                      <p:cBhvr>
                                        <p:cTn id="56" dur="2000" fill="hold"/>
                                        <p:tgtEl>
                                          <p:spTgt spid="41"/>
                                        </p:tgtEl>
                                        <p:attrNameLst>
                                          <p:attrName>ppt_x</p:attrName>
                                          <p:attrName>ppt_y</p:attrName>
                                        </p:attrNameLst>
                                      </p:cBhvr>
                                    </p:animMotion>
                                  </p:childTnLst>
                                </p:cTn>
                              </p:par>
                              <p:par>
                                <p:cTn id="57" presetID="0" presetClass="path" presetSubtype="0" accel="50000" decel="50000" fill="hold" nodeType="withEffect">
                                  <p:stCondLst>
                                    <p:cond delay="0"/>
                                  </p:stCondLst>
                                  <p:childTnLst>
                                    <p:animMotion origin="layout" path="M -0.16159 -0.71736 L -0.16159 -0.71736 C -0.10273 -0.5875 -0.05651 -0.43564 0.01498 -0.32754 C 0.05977 -0.25972 0.12006 -0.22893 0.17735 -0.20439 C 0.20521 -0.19236 0.23425 -0.2162 0.26276 -0.22129 C 0.30886 -0.22939 0.35495 -0.24328 0.40131 -0.24328 " pathEditMode="relative" ptsTypes="AAAAAA">
                                      <p:cBhvr>
                                        <p:cTn id="58" dur="2000" fill="hold"/>
                                        <p:tgtEl>
                                          <p:spTgt spid="40"/>
                                        </p:tgtEl>
                                        <p:attrNameLst>
                                          <p:attrName>ppt_x</p:attrName>
                                          <p:attrName>ppt_y</p:attrName>
                                        </p:attrNameLst>
                                      </p:cBhvr>
                                    </p:animMotion>
                                  </p:childTnLst>
                                </p:cTn>
                              </p:par>
                              <p:par>
                                <p:cTn id="59" presetID="0" presetClass="path" presetSubtype="0" accel="50000" decel="50000" fill="hold" nodeType="withEffect">
                                  <p:stCondLst>
                                    <p:cond delay="0"/>
                                  </p:stCondLst>
                                  <p:childTnLst>
                                    <p:animMotion origin="layout" path="M 0.26563 -0.6125 L 0.26563 -0.6125 C 0.31719 -0.29745 0.28776 -0.39583 0.49818 -0.01505 C 0.5125 0.01088 0.53581 0.01319 0.55508 0.02546 C 0.56276 0.03032 0.57891 0.03565 0.57891 0.03565 " pathEditMode="relative" ptsTypes="AAAAA">
                                      <p:cBhvr>
                                        <p:cTn id="60" dur="2000" fill="hold"/>
                                        <p:tgtEl>
                                          <p:spTgt spid="36"/>
                                        </p:tgtEl>
                                        <p:attrNameLst>
                                          <p:attrName>ppt_x</p:attrName>
                                          <p:attrName>ppt_y</p:attrName>
                                        </p:attrNameLst>
                                      </p:cBhvr>
                                    </p:animMotion>
                                  </p:childTnLst>
                                </p:cTn>
                              </p:par>
                              <p:par>
                                <p:cTn id="61" presetID="0" presetClass="path" presetSubtype="0" accel="50000" decel="50000" fill="hold" nodeType="withEffect">
                                  <p:stCondLst>
                                    <p:cond delay="0"/>
                                  </p:stCondLst>
                                  <p:childTnLst>
                                    <p:animMotion origin="layout" path="M 0.22135 0.46736 L 0.22135 0.46736 C 0.22448 0.48333 0.22604 0.5 0.23073 0.51527 C 0.23255 0.52083 0.23685 0.52407 0.24023 0.52801 C 0.24922 0.53819 0.26028 0.54444 0.27161 0.54814 C 0.29817 0.55694 0.25312 0.54027 0.28398 0.55208 C 0.29284 0.55069 0.31406 0.55625 0.32383 0.54305 C 0.325 0.54166 0.32747 0.53634 0.32851 0.53426 C 0.32877 0.53264 0.3289 0.53078 0.32942 0.52916 C 0.33021 0.52708 0.33177 0.52639 0.33333 0.52546 " pathEditMode="relative" rAng="0" ptsTypes="AAAAAAAAAA">
                                      <p:cBhvr>
                                        <p:cTn id="62" dur="2000" fill="hold"/>
                                        <p:tgtEl>
                                          <p:spTgt spid="23"/>
                                        </p:tgtEl>
                                        <p:attrNameLst>
                                          <p:attrName>ppt_x</p:attrName>
                                          <p:attrName>ppt_y</p:attrName>
                                        </p:attrNameLst>
                                      </p:cBhvr>
                                      <p:rCtr x="5599" y="4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Rainbow of fresh vegetables and fruits">
            <a:extLst>
              <a:ext uri="{FF2B5EF4-FFF2-40B4-BE49-F238E27FC236}">
                <a16:creationId xmlns:a16="http://schemas.microsoft.com/office/drawing/2014/main" id="{59DBFB91-429D-9B8E-3EB3-AA3BE2FE71F5}"/>
              </a:ext>
            </a:extLst>
          </p:cNvPr>
          <p:cNvPicPr>
            <a:picLocks noChangeAspect="1"/>
          </p:cNvPicPr>
          <p:nvPr/>
        </p:nvPicPr>
        <p:blipFill rotWithShape="1">
          <a:blip r:embed="rId3">
            <a:extLst>
              <a:ext uri="{28A0092B-C50C-407E-A947-70E740481C1C}">
                <a14:useLocalDpi xmlns:a14="http://schemas.microsoft.com/office/drawing/2010/main" val="0"/>
              </a:ext>
            </a:extLst>
          </a:blip>
          <a:srcRect t="6622" b="9109"/>
          <a:stretch/>
        </p:blipFill>
        <p:spPr>
          <a:xfrm>
            <a:off x="1" y="0"/>
            <a:ext cx="12191999" cy="6857990"/>
          </a:xfrm>
          <a:prstGeom prst="rect">
            <a:avLst/>
          </a:prstGeom>
        </p:spPr>
      </p:pic>
      <p:sp>
        <p:nvSpPr>
          <p:cNvPr id="25" name="Rectangle 2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B5B87F3-85B4-25FB-3D74-4E5E2216A029}"/>
              </a:ext>
            </a:extLst>
          </p:cNvPr>
          <p:cNvSpPr txBox="1"/>
          <p:nvPr/>
        </p:nvSpPr>
        <p:spPr>
          <a:xfrm>
            <a:off x="3431" y="2511775"/>
            <a:ext cx="12198094" cy="1692726"/>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p>
            <a:pPr algn="ctr">
              <a:lnSpc>
                <a:spcPct val="90000"/>
              </a:lnSpc>
              <a:spcBef>
                <a:spcPct val="0"/>
              </a:spcBef>
              <a:spcAft>
                <a:spcPts val="600"/>
              </a:spcAft>
            </a:pPr>
            <a:r>
              <a:rPr lang="en-US" sz="11500" b="1" dirty="0" err="1">
                <a:solidFill>
                  <a:srgbClr val="FFFFFF"/>
                </a:solidFill>
                <a:latin typeface="Walbaum Display SemiBold" panose="02070703090703020303" pitchFamily="18" charset="0"/>
                <a:ea typeface="+mj-ea"/>
                <a:cs typeface="+mj-cs"/>
              </a:rPr>
              <a:t>GreenGive</a:t>
            </a:r>
            <a:endParaRPr lang="en-US" sz="11500" b="1" dirty="0">
              <a:solidFill>
                <a:srgbClr val="FFFFFF"/>
              </a:solidFill>
              <a:latin typeface="Walbaum Display SemiBold" panose="02070703090703020303" pitchFamily="18" charset="0"/>
              <a:ea typeface="+mj-ea"/>
              <a:cs typeface="+mj-cs"/>
            </a:endParaRPr>
          </a:p>
        </p:txBody>
      </p:sp>
      <p:sp>
        <p:nvSpPr>
          <p:cNvPr id="8" name="TextBox 7">
            <a:extLst>
              <a:ext uri="{FF2B5EF4-FFF2-40B4-BE49-F238E27FC236}">
                <a16:creationId xmlns:a16="http://schemas.microsoft.com/office/drawing/2014/main" id="{8D56C902-A2DC-EEEE-1EF8-169728DA11D5}"/>
              </a:ext>
            </a:extLst>
          </p:cNvPr>
          <p:cNvSpPr txBox="1"/>
          <p:nvPr/>
        </p:nvSpPr>
        <p:spPr>
          <a:xfrm>
            <a:off x="6927437" y="5179361"/>
            <a:ext cx="4887772" cy="1323439"/>
          </a:xfrm>
          <a:prstGeom prst="rect">
            <a:avLst/>
          </a:prstGeom>
          <a:solidFill>
            <a:schemeClr val="bg1"/>
          </a:solidFill>
        </p:spPr>
        <p:txBody>
          <a:bodyPr wrap="square" rtlCol="0">
            <a:spAutoFit/>
          </a:bodyPr>
          <a:lstStyle/>
          <a:p>
            <a:pPr algn="ctr"/>
            <a:r>
              <a:rPr lang="en-GB" sz="2000" dirty="0">
                <a:latin typeface="Walbaum Display Light" panose="020F0502020204030204" pitchFamily="18" charset="0"/>
              </a:rPr>
              <a:t>Name: Susan (Lientjie) Colahan</a:t>
            </a:r>
          </a:p>
          <a:p>
            <a:pPr algn="ctr"/>
            <a:r>
              <a:rPr lang="en-GB" sz="2000" dirty="0">
                <a:latin typeface="Walbaum Display Light" panose="020F0502020204030204" pitchFamily="18" charset="0"/>
              </a:rPr>
              <a:t>GitHub username: </a:t>
            </a:r>
            <a:r>
              <a:rPr lang="en-GB" sz="2000" dirty="0" err="1">
                <a:latin typeface="Walbaum Display Light" panose="020F0502020204030204" pitchFamily="18" charset="0"/>
              </a:rPr>
              <a:t>LientjieColahan</a:t>
            </a:r>
            <a:endParaRPr lang="en-GB" sz="2000" dirty="0">
              <a:latin typeface="Walbaum Display Light" panose="020F0502020204030204" pitchFamily="18" charset="0"/>
            </a:endParaRPr>
          </a:p>
          <a:p>
            <a:pPr algn="ctr"/>
            <a:r>
              <a:rPr lang="en-GB" sz="2000" dirty="0">
                <a:latin typeface="Walbaum Display Light" panose="020F0502020204030204" pitchFamily="18" charset="0"/>
              </a:rPr>
              <a:t>City &amp; country: Cheltenham, UK</a:t>
            </a:r>
          </a:p>
          <a:p>
            <a:pPr algn="ctr"/>
            <a:r>
              <a:rPr lang="en-GB" sz="2000" dirty="0">
                <a:latin typeface="Walbaum Display Light" panose="020F0502020204030204" pitchFamily="18" charset="0"/>
              </a:rPr>
              <a:t>Date of recoding: 2024-04-07</a:t>
            </a:r>
          </a:p>
        </p:txBody>
      </p:sp>
      <p:pic>
        <p:nvPicPr>
          <p:cNvPr id="9" name="Graphic 8" descr="Farmer female with solid fill">
            <a:extLst>
              <a:ext uri="{FF2B5EF4-FFF2-40B4-BE49-F238E27FC236}">
                <a16:creationId xmlns:a16="http://schemas.microsoft.com/office/drawing/2014/main" id="{49C8DD44-0FCA-8BA1-0496-9902F1E830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2118" y="728060"/>
            <a:ext cx="1568670" cy="1568670"/>
          </a:xfrm>
          <a:prstGeom prst="rect">
            <a:avLst/>
          </a:prstGeom>
        </p:spPr>
      </p:pic>
      <p:pic>
        <p:nvPicPr>
          <p:cNvPr id="10" name="Graphic 9" descr="Farmer male with solid fill">
            <a:extLst>
              <a:ext uri="{FF2B5EF4-FFF2-40B4-BE49-F238E27FC236}">
                <a16:creationId xmlns:a16="http://schemas.microsoft.com/office/drawing/2014/main" id="{25919AF2-9498-368F-802F-5E7F83EB78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4589" y="500312"/>
            <a:ext cx="1568670" cy="1568670"/>
          </a:xfrm>
          <a:prstGeom prst="rect">
            <a:avLst/>
          </a:prstGeom>
        </p:spPr>
      </p:pic>
      <p:pic>
        <p:nvPicPr>
          <p:cNvPr id="21" name="Graphic 20" descr="Cherries with solid fill">
            <a:extLst>
              <a:ext uri="{FF2B5EF4-FFF2-40B4-BE49-F238E27FC236}">
                <a16:creationId xmlns:a16="http://schemas.microsoft.com/office/drawing/2014/main" id="{6D2BF269-870B-67A0-E814-D7073458C8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683" y="1414172"/>
            <a:ext cx="914400" cy="914400"/>
          </a:xfrm>
          <a:prstGeom prst="rect">
            <a:avLst/>
          </a:prstGeom>
        </p:spPr>
      </p:pic>
      <p:pic>
        <p:nvPicPr>
          <p:cNvPr id="24" name="Graphic 23" descr="Onion with solid fill">
            <a:extLst>
              <a:ext uri="{FF2B5EF4-FFF2-40B4-BE49-F238E27FC236}">
                <a16:creationId xmlns:a16="http://schemas.microsoft.com/office/drawing/2014/main" id="{76B32556-9B12-161F-6DCF-E9EF0E8E44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39882" y="1459028"/>
            <a:ext cx="914400" cy="914400"/>
          </a:xfrm>
          <a:prstGeom prst="rect">
            <a:avLst/>
          </a:prstGeom>
        </p:spPr>
      </p:pic>
      <p:pic>
        <p:nvPicPr>
          <p:cNvPr id="26" name="Graphic 25" descr="Strawberry with solid fill">
            <a:extLst>
              <a:ext uri="{FF2B5EF4-FFF2-40B4-BE49-F238E27FC236}">
                <a16:creationId xmlns:a16="http://schemas.microsoft.com/office/drawing/2014/main" id="{2EAD53F5-A05A-337B-1A98-C33DFAD80CF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23220" y="473447"/>
            <a:ext cx="914400" cy="914400"/>
          </a:xfrm>
          <a:prstGeom prst="rect">
            <a:avLst/>
          </a:prstGeom>
        </p:spPr>
      </p:pic>
      <p:pic>
        <p:nvPicPr>
          <p:cNvPr id="27" name="Graphic 26" descr="Peas In Pod with solid fill">
            <a:extLst>
              <a:ext uri="{FF2B5EF4-FFF2-40B4-BE49-F238E27FC236}">
                <a16:creationId xmlns:a16="http://schemas.microsoft.com/office/drawing/2014/main" id="{7B3FBB05-9885-2074-C8C7-115FF0AD5EE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625173" y="484168"/>
            <a:ext cx="914400" cy="914400"/>
          </a:xfrm>
          <a:prstGeom prst="rect">
            <a:avLst/>
          </a:prstGeom>
        </p:spPr>
      </p:pic>
      <p:pic>
        <p:nvPicPr>
          <p:cNvPr id="28" name="Graphic 27" descr="Chili Pepper with solid fill">
            <a:extLst>
              <a:ext uri="{FF2B5EF4-FFF2-40B4-BE49-F238E27FC236}">
                <a16:creationId xmlns:a16="http://schemas.microsoft.com/office/drawing/2014/main" id="{D52A6EDC-8A8E-CBAD-9D79-B142921A34B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95705" y="544628"/>
            <a:ext cx="914400" cy="914400"/>
          </a:xfrm>
          <a:prstGeom prst="rect">
            <a:avLst/>
          </a:prstGeom>
        </p:spPr>
      </p:pic>
      <p:pic>
        <p:nvPicPr>
          <p:cNvPr id="30" name="Graphic 29" descr="Agriculture with solid fill">
            <a:extLst>
              <a:ext uri="{FF2B5EF4-FFF2-40B4-BE49-F238E27FC236}">
                <a16:creationId xmlns:a16="http://schemas.microsoft.com/office/drawing/2014/main" id="{F939E9F0-2B1D-40AF-464A-0873FE48584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11354" y="5080410"/>
            <a:ext cx="1200329" cy="1200329"/>
          </a:xfrm>
          <a:prstGeom prst="rect">
            <a:avLst/>
          </a:prstGeom>
        </p:spPr>
      </p:pic>
      <p:pic>
        <p:nvPicPr>
          <p:cNvPr id="32" name="Graphic 31" descr="House with solid fill">
            <a:extLst>
              <a:ext uri="{FF2B5EF4-FFF2-40B4-BE49-F238E27FC236}">
                <a16:creationId xmlns:a16="http://schemas.microsoft.com/office/drawing/2014/main" id="{EC20A06C-5BF6-9B84-C4B3-70F0B40837C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32930" y="3555496"/>
            <a:ext cx="1200329" cy="1200329"/>
          </a:xfrm>
          <a:prstGeom prst="rect">
            <a:avLst/>
          </a:prstGeom>
        </p:spPr>
      </p:pic>
      <p:pic>
        <p:nvPicPr>
          <p:cNvPr id="34" name="Graphic 33" descr="City with solid fill">
            <a:extLst>
              <a:ext uri="{FF2B5EF4-FFF2-40B4-BE49-F238E27FC236}">
                <a16:creationId xmlns:a16="http://schemas.microsoft.com/office/drawing/2014/main" id="{562BB0A2-97EF-ADBD-77C3-FC117C17C53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404304" y="4201560"/>
            <a:ext cx="1623683" cy="1623683"/>
          </a:xfrm>
          <a:prstGeom prst="rect">
            <a:avLst/>
          </a:prstGeom>
        </p:spPr>
      </p:pic>
    </p:spTree>
    <p:extLst>
      <p:ext uri="{BB962C8B-B14F-4D97-AF65-F5344CB8AC3E}">
        <p14:creationId xmlns:p14="http://schemas.microsoft.com/office/powerpoint/2010/main" val="1663825652"/>
      </p:ext>
    </p:extLst>
  </p:cSld>
  <p:clrMapOvr>
    <a:masterClrMapping/>
  </p:clrMapOvr>
  <mc:AlternateContent xmlns:mc="http://schemas.openxmlformats.org/markup-compatibility/2006" xmlns:p14="http://schemas.microsoft.com/office/powerpoint/2010/main">
    <mc:Choice Requires="p14">
      <p:transition spd="slow" p14:dur="2000" advTm="16769"/>
    </mc:Choice>
    <mc:Fallback xmlns="">
      <p:transition spd="slow" advTm="16769"/>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7|2.4|1.9"/>
</p:tagLst>
</file>

<file path=ppt/tags/tag2.xml><?xml version="1.0" encoding="utf-8"?>
<p:tagLst xmlns:a="http://schemas.openxmlformats.org/drawingml/2006/main" xmlns:r="http://schemas.openxmlformats.org/officeDocument/2006/relationships" xmlns:p="http://schemas.openxmlformats.org/presentationml/2006/main">
  <p:tag name="TIMING" val="|6.9|16.9|2.5|4.4"/>
</p:tagLst>
</file>

<file path=ppt/tags/tag3.xml><?xml version="1.0" encoding="utf-8"?>
<p:tagLst xmlns:a="http://schemas.openxmlformats.org/drawingml/2006/main" xmlns:r="http://schemas.openxmlformats.org/officeDocument/2006/relationships" xmlns:p="http://schemas.openxmlformats.org/presentationml/2006/main">
  <p:tag name="TIMING" val="|7.6|7.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215</TotalTime>
  <Words>367</Words>
  <Application>Microsoft Office PowerPoint</Application>
  <PresentationFormat>Widescreen</PresentationFormat>
  <Paragraphs>20</Paragraphs>
  <Slides>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Aptos</vt:lpstr>
      <vt:lpstr>Aptos Display</vt:lpstr>
      <vt:lpstr>Arial</vt:lpstr>
      <vt:lpstr>Walbaum Display Light</vt:lpstr>
      <vt:lpstr>Walbaum Display SemiBold</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Lientjie Colahan</dc:creator>
  <cp:lastModifiedBy>Lientjie Colahan</cp:lastModifiedBy>
  <cp:revision>1</cp:revision>
  <dcterms:created xsi:type="dcterms:W3CDTF">2024-04-07T17:37:13Z</dcterms:created>
  <dcterms:modified xsi:type="dcterms:W3CDTF">2024-04-08T16:16:38Z</dcterms:modified>
</cp:coreProperties>
</file>